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312" r:id="rId6"/>
    <p:sldId id="291" r:id="rId7"/>
    <p:sldId id="313" r:id="rId8"/>
    <p:sldId id="261" r:id="rId9"/>
    <p:sldId id="290" r:id="rId10"/>
    <p:sldId id="314" r:id="rId11"/>
    <p:sldId id="259" r:id="rId12"/>
    <p:sldId id="315" r:id="rId13"/>
    <p:sldId id="316" r:id="rId14"/>
    <p:sldId id="262" r:id="rId15"/>
    <p:sldId id="263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5" r:id="rId27"/>
    <p:sldId id="306" r:id="rId28"/>
    <p:sldId id="307" r:id="rId29"/>
    <p:sldId id="265" r:id="rId30"/>
    <p:sldId id="266" r:id="rId31"/>
    <p:sldId id="267" r:id="rId32"/>
    <p:sldId id="270" r:id="rId33"/>
    <p:sldId id="308" r:id="rId34"/>
    <p:sldId id="309" r:id="rId35"/>
    <p:sldId id="310" r:id="rId36"/>
    <p:sldId id="31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5217F-1F4B-42A7-B552-67107921B5D9}" v="756" dt="2025-05-18T17:54:56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72" autoAdjust="0"/>
  </p:normalViewPr>
  <p:slideViewPr>
    <p:cSldViewPr snapToGrid="0" snapToObjects="1">
      <p:cViewPr>
        <p:scale>
          <a:sx n="100" d="100"/>
          <a:sy n="100" d="100"/>
        </p:scale>
        <p:origin x="765" y="-87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mog Zemach" userId="f7f6c03e-3c60-416c-9677-d6434016b907" providerId="ADAL" clId="{AC25217F-1F4B-42A7-B552-67107921B5D9}"/>
    <pc:docChg chg="undo custSel addSld delSld modSld sldOrd">
      <pc:chgData name="Almog Zemach" userId="f7f6c03e-3c60-416c-9677-d6434016b907" providerId="ADAL" clId="{AC25217F-1F4B-42A7-B552-67107921B5D9}" dt="2025-05-18T17:54:56.620" v="5545" actId="20577"/>
      <pc:docMkLst>
        <pc:docMk/>
      </pc:docMkLst>
      <pc:sldChg chg="addSp delSp modSp mod delAnim">
        <pc:chgData name="Almog Zemach" userId="f7f6c03e-3c60-416c-9677-d6434016b907" providerId="ADAL" clId="{AC25217F-1F4B-42A7-B552-67107921B5D9}" dt="2025-05-11T19:29:00.819" v="4018" actId="478"/>
        <pc:sldMkLst>
          <pc:docMk/>
          <pc:sldMk cId="0" sldId="256"/>
        </pc:sldMkLst>
        <pc:spChg chg="mod">
          <ac:chgData name="Almog Zemach" userId="f7f6c03e-3c60-416c-9677-d6434016b907" providerId="ADAL" clId="{AC25217F-1F4B-42A7-B552-67107921B5D9}" dt="2025-05-11T19:27:56.773" v="3988" actId="1076"/>
          <ac:spMkLst>
            <pc:docMk/>
            <pc:sldMk cId="0" sldId="256"/>
            <ac:spMk id="2" creationId="{00000000-0000-0000-0000-000000000000}"/>
          </ac:spMkLst>
        </pc:spChg>
        <pc:spChg chg="add mod">
          <ac:chgData name="Almog Zemach" userId="f7f6c03e-3c60-416c-9677-d6434016b907" providerId="ADAL" clId="{AC25217F-1F4B-42A7-B552-67107921B5D9}" dt="2025-05-11T19:28:06.687" v="3991" actId="207"/>
          <ac:spMkLst>
            <pc:docMk/>
            <pc:sldMk cId="0" sldId="256"/>
            <ac:spMk id="4" creationId="{8780593D-19B2-121D-95B8-413BEF317C07}"/>
          </ac:spMkLst>
        </pc:spChg>
        <pc:spChg chg="add mod">
          <ac:chgData name="Almog Zemach" userId="f7f6c03e-3c60-416c-9677-d6434016b907" providerId="ADAL" clId="{AC25217F-1F4B-42A7-B552-67107921B5D9}" dt="2025-05-11T19:28:58.856" v="4017" actId="1076"/>
          <ac:spMkLst>
            <pc:docMk/>
            <pc:sldMk cId="0" sldId="256"/>
            <ac:spMk id="8" creationId="{39A4B222-234A-7227-F150-F8E759DD0DC1}"/>
          </ac:spMkLst>
        </pc:spChg>
      </pc:sldChg>
      <pc:sldChg chg="addSp delSp modSp mod">
        <pc:chgData name="Almog Zemach" userId="f7f6c03e-3c60-416c-9677-d6434016b907" providerId="ADAL" clId="{AC25217F-1F4B-42A7-B552-67107921B5D9}" dt="2025-05-11T19:39:41.750" v="4161" actId="14100"/>
        <pc:sldMkLst>
          <pc:docMk/>
          <pc:sldMk cId="0" sldId="258"/>
        </pc:sldMkLst>
        <pc:spChg chg="mod">
          <ac:chgData name="Almog Zemach" userId="f7f6c03e-3c60-416c-9677-d6434016b907" providerId="ADAL" clId="{AC25217F-1F4B-42A7-B552-67107921B5D9}" dt="2025-05-11T19:39:39.142" v="4160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Almog Zemach" userId="f7f6c03e-3c60-416c-9677-d6434016b907" providerId="ADAL" clId="{AC25217F-1F4B-42A7-B552-67107921B5D9}" dt="2025-05-11T19:39:41.750" v="4161" actId="14100"/>
          <ac:spMkLst>
            <pc:docMk/>
            <pc:sldMk cId="0" sldId="258"/>
            <ac:spMk id="3" creationId="{00000000-0000-0000-0000-000000000000}"/>
          </ac:spMkLst>
        </pc:spChg>
        <pc:spChg chg="add">
          <ac:chgData name="Almog Zemach" userId="f7f6c03e-3c60-416c-9677-d6434016b907" providerId="ADAL" clId="{AC25217F-1F4B-42A7-B552-67107921B5D9}" dt="2025-04-21T19:23:05.514" v="201" actId="26606"/>
          <ac:spMkLst>
            <pc:docMk/>
            <pc:sldMk cId="0" sldId="258"/>
            <ac:spMk id="34" creationId="{D1D34770-47A8-402C-AF23-2B653F2D88C1}"/>
          </ac:spMkLst>
        </pc:spChg>
        <pc:picChg chg="add mod">
          <ac:chgData name="Almog Zemach" userId="f7f6c03e-3c60-416c-9677-d6434016b907" providerId="ADAL" clId="{AC25217F-1F4B-42A7-B552-67107921B5D9}" dt="2025-04-21T19:23:05.514" v="201" actId="26606"/>
          <ac:picMkLst>
            <pc:docMk/>
            <pc:sldMk cId="0" sldId="258"/>
            <ac:picMk id="5" creationId="{FE5E66BE-292B-9D91-73D2-2D0399349931}"/>
          </ac:picMkLst>
        </pc:picChg>
      </pc:sldChg>
      <pc:sldChg chg="addSp modSp mod ord modNotesTx">
        <pc:chgData name="Almog Zemach" userId="f7f6c03e-3c60-416c-9677-d6434016b907" providerId="ADAL" clId="{AC25217F-1F4B-42A7-B552-67107921B5D9}" dt="2025-05-18T17:37:30.031" v="5414" actId="1036"/>
        <pc:sldMkLst>
          <pc:docMk/>
          <pc:sldMk cId="0" sldId="259"/>
        </pc:sldMkLst>
        <pc:spChg chg="mod">
          <ac:chgData name="Almog Zemach" userId="f7f6c03e-3c60-416c-9677-d6434016b907" providerId="ADAL" clId="{AC25217F-1F4B-42A7-B552-67107921B5D9}" dt="2025-04-21T19:28:01.232" v="253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Almog Zemach" userId="f7f6c03e-3c60-416c-9677-d6434016b907" providerId="ADAL" clId="{AC25217F-1F4B-42A7-B552-67107921B5D9}" dt="2025-05-18T17:37:24.660" v="5400" actId="20577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Almog Zemach" userId="f7f6c03e-3c60-416c-9677-d6434016b907" providerId="ADAL" clId="{AC25217F-1F4B-42A7-B552-67107921B5D9}" dt="2025-05-18T17:37:30.031" v="5414" actId="1036"/>
          <ac:spMkLst>
            <pc:docMk/>
            <pc:sldMk cId="0" sldId="259"/>
            <ac:spMk id="9" creationId="{2DB60F97-4704-B034-5710-232BE4823B37}"/>
          </ac:spMkLst>
        </pc:spChg>
        <pc:picChg chg="add mod">
          <ac:chgData name="Almog Zemach" userId="f7f6c03e-3c60-416c-9677-d6434016b907" providerId="ADAL" clId="{AC25217F-1F4B-42A7-B552-67107921B5D9}" dt="2025-05-10T14:33:05.397" v="3872" actId="1076"/>
          <ac:picMkLst>
            <pc:docMk/>
            <pc:sldMk cId="0" sldId="259"/>
            <ac:picMk id="4" creationId="{6FFC43DF-32FD-D012-4E04-577F88D2890D}"/>
          </ac:picMkLst>
        </pc:picChg>
      </pc:sldChg>
      <pc:sldChg chg="addSp delSp modSp mod">
        <pc:chgData name="Almog Zemach" userId="f7f6c03e-3c60-416c-9677-d6434016b907" providerId="ADAL" clId="{AC25217F-1F4B-42A7-B552-67107921B5D9}" dt="2025-05-11T20:01:08.329" v="4531" actId="14734"/>
        <pc:sldMkLst>
          <pc:docMk/>
          <pc:sldMk cId="0" sldId="260"/>
        </pc:sldMkLst>
        <pc:spChg chg="mod">
          <ac:chgData name="Almog Zemach" userId="f7f6c03e-3c60-416c-9677-d6434016b907" providerId="ADAL" clId="{AC25217F-1F4B-42A7-B552-67107921B5D9}" dt="2025-04-21T20:04:20.422" v="691" actId="20577"/>
          <ac:spMkLst>
            <pc:docMk/>
            <pc:sldMk cId="0" sldId="260"/>
            <ac:spMk id="2" creationId="{00000000-0000-0000-0000-000000000000}"/>
          </ac:spMkLst>
        </pc:spChg>
        <pc:graphicFrameChg chg="add mod modGraphic">
          <ac:chgData name="Almog Zemach" userId="f7f6c03e-3c60-416c-9677-d6434016b907" providerId="ADAL" clId="{AC25217F-1F4B-42A7-B552-67107921B5D9}" dt="2025-05-11T20:01:08.329" v="4531" actId="14734"/>
          <ac:graphicFrameMkLst>
            <pc:docMk/>
            <pc:sldMk cId="0" sldId="260"/>
            <ac:graphicFrameMk id="13" creationId="{EB8D7AA0-DF10-4E06-9CD4-0C4F60B2C00B}"/>
          </ac:graphicFrameMkLst>
        </pc:graphicFrameChg>
      </pc:sldChg>
      <pc:sldChg chg="addSp delSp modSp mod ord">
        <pc:chgData name="Almog Zemach" userId="f7f6c03e-3c60-416c-9677-d6434016b907" providerId="ADAL" clId="{AC25217F-1F4B-42A7-B552-67107921B5D9}" dt="2025-05-03T12:37:40.798" v="1791" actId="20577"/>
        <pc:sldMkLst>
          <pc:docMk/>
          <pc:sldMk cId="0" sldId="261"/>
        </pc:sldMkLst>
        <pc:spChg chg="mod">
          <ac:chgData name="Almog Zemach" userId="f7f6c03e-3c60-416c-9677-d6434016b907" providerId="ADAL" clId="{AC25217F-1F4B-42A7-B552-67107921B5D9}" dt="2025-05-03T11:20:10.857" v="954"/>
          <ac:spMkLst>
            <pc:docMk/>
            <pc:sldMk cId="0" sldId="261"/>
            <ac:spMk id="2" creationId="{00000000-0000-0000-0000-000000000000}"/>
          </ac:spMkLst>
        </pc:spChg>
        <pc:spChg chg="add mod">
          <ac:chgData name="Almog Zemach" userId="f7f6c03e-3c60-416c-9677-d6434016b907" providerId="ADAL" clId="{AC25217F-1F4B-42A7-B552-67107921B5D9}" dt="2025-05-03T12:37:40.798" v="1791" actId="20577"/>
          <ac:spMkLst>
            <pc:docMk/>
            <pc:sldMk cId="0" sldId="261"/>
            <ac:spMk id="18" creationId="{892540F7-FA43-44F0-C211-B223918610F1}"/>
          </ac:spMkLst>
        </pc:spChg>
        <pc:picChg chg="add mod">
          <ac:chgData name="Almog Zemach" userId="f7f6c03e-3c60-416c-9677-d6434016b907" providerId="ADAL" clId="{AC25217F-1F4B-42A7-B552-67107921B5D9}" dt="2025-05-03T11:20:58.925" v="960" actId="1076"/>
          <ac:picMkLst>
            <pc:docMk/>
            <pc:sldMk cId="0" sldId="261"/>
            <ac:picMk id="20" creationId="{93E00E61-DF25-2068-ECA9-065794A7F0C0}"/>
          </ac:picMkLst>
        </pc:picChg>
      </pc:sldChg>
      <pc:sldChg chg="addSp delSp modSp mod modNotesTx">
        <pc:chgData name="Almog Zemach" userId="f7f6c03e-3c60-416c-9677-d6434016b907" providerId="ADAL" clId="{AC25217F-1F4B-42A7-B552-67107921B5D9}" dt="2025-05-15T07:33:09.783" v="5290" actId="20577"/>
        <pc:sldMkLst>
          <pc:docMk/>
          <pc:sldMk cId="0" sldId="262"/>
        </pc:sldMkLst>
        <pc:spChg chg="add mod">
          <ac:chgData name="Almog Zemach" userId="f7f6c03e-3c60-416c-9677-d6434016b907" providerId="ADAL" clId="{AC25217F-1F4B-42A7-B552-67107921B5D9}" dt="2025-05-03T12:43:28.767" v="1829" actId="14100"/>
          <ac:spMkLst>
            <pc:docMk/>
            <pc:sldMk cId="0" sldId="262"/>
            <ac:spMk id="7" creationId="{840C6F97-DE27-9741-A650-CC46E507212D}"/>
          </ac:spMkLst>
        </pc:spChg>
        <pc:picChg chg="add mod">
          <ac:chgData name="Almog Zemach" userId="f7f6c03e-3c60-416c-9677-d6434016b907" providerId="ADAL" clId="{AC25217F-1F4B-42A7-B552-67107921B5D9}" dt="2025-05-03T12:43:33.655" v="1831" actId="1076"/>
          <ac:picMkLst>
            <pc:docMk/>
            <pc:sldMk cId="0" sldId="262"/>
            <ac:picMk id="5" creationId="{881FBB93-4D89-B630-A4BE-D8A9117EA43B}"/>
          </ac:picMkLst>
        </pc:picChg>
      </pc:sldChg>
      <pc:sldChg chg="addSp delSp modSp mod">
        <pc:chgData name="Almog Zemach" userId="f7f6c03e-3c60-416c-9677-d6434016b907" providerId="ADAL" clId="{AC25217F-1F4B-42A7-B552-67107921B5D9}" dt="2025-05-10T11:46:21.084" v="2133" actId="20577"/>
        <pc:sldMkLst>
          <pc:docMk/>
          <pc:sldMk cId="0" sldId="263"/>
        </pc:sldMkLst>
        <pc:spChg chg="add mod">
          <ac:chgData name="Almog Zemach" userId="f7f6c03e-3c60-416c-9677-d6434016b907" providerId="ADAL" clId="{AC25217F-1F4B-42A7-B552-67107921B5D9}" dt="2025-05-10T11:46:19.565" v="2131" actId="20577"/>
          <ac:spMkLst>
            <pc:docMk/>
            <pc:sldMk cId="0" sldId="263"/>
            <ac:spMk id="9" creationId="{62B0713D-ADE5-507E-F4B8-BB1B6D92DE6A}"/>
          </ac:spMkLst>
        </pc:spChg>
        <pc:spChg chg="add mod">
          <ac:chgData name="Almog Zemach" userId="f7f6c03e-3c60-416c-9677-d6434016b907" providerId="ADAL" clId="{AC25217F-1F4B-42A7-B552-67107921B5D9}" dt="2025-05-10T11:46:21.084" v="2133" actId="20577"/>
          <ac:spMkLst>
            <pc:docMk/>
            <pc:sldMk cId="0" sldId="263"/>
            <ac:spMk id="11" creationId="{10029A5F-6861-0FB3-D118-E8F5F837B497}"/>
          </ac:spMkLst>
        </pc:spChg>
        <pc:spChg chg="add mod">
          <ac:chgData name="Almog Zemach" userId="f7f6c03e-3c60-416c-9677-d6434016b907" providerId="ADAL" clId="{AC25217F-1F4B-42A7-B552-67107921B5D9}" dt="2025-05-10T11:38:30.080" v="2023" actId="1076"/>
          <ac:spMkLst>
            <pc:docMk/>
            <pc:sldMk cId="0" sldId="263"/>
            <ac:spMk id="13" creationId="{04920C5E-E3B3-3546-B59B-AE77FC28F1B1}"/>
          </ac:spMkLst>
        </pc:spChg>
        <pc:spChg chg="add mod">
          <ac:chgData name="Almog Zemach" userId="f7f6c03e-3c60-416c-9677-d6434016b907" providerId="ADAL" clId="{AC25217F-1F4B-42A7-B552-67107921B5D9}" dt="2025-05-10T11:40:47.412" v="2043"/>
          <ac:spMkLst>
            <pc:docMk/>
            <pc:sldMk cId="0" sldId="263"/>
            <ac:spMk id="15" creationId="{D2C3B7CB-F9BF-2329-B433-1335665D6668}"/>
          </ac:spMkLst>
        </pc:spChg>
        <pc:graphicFrameChg chg="add mod modGraphic">
          <ac:chgData name="Almog Zemach" userId="f7f6c03e-3c60-416c-9677-d6434016b907" providerId="ADAL" clId="{AC25217F-1F4B-42A7-B552-67107921B5D9}" dt="2025-05-10T11:45:05.080" v="2105" actId="14734"/>
          <ac:graphicFrameMkLst>
            <pc:docMk/>
            <pc:sldMk cId="0" sldId="263"/>
            <ac:graphicFrameMk id="7" creationId="{166041F7-96A3-ADE4-02BB-6866F2B232A1}"/>
          </ac:graphicFrameMkLst>
        </pc:graphicFrameChg>
      </pc:sldChg>
      <pc:sldChg chg="del">
        <pc:chgData name="Almog Zemach" userId="f7f6c03e-3c60-416c-9677-d6434016b907" providerId="ADAL" clId="{AC25217F-1F4B-42A7-B552-67107921B5D9}" dt="2025-05-10T11:20:11.187" v="1851" actId="47"/>
        <pc:sldMkLst>
          <pc:docMk/>
          <pc:sldMk cId="0" sldId="264"/>
        </pc:sldMkLst>
      </pc:sldChg>
      <pc:sldChg chg="addSp delSp modSp mod">
        <pc:chgData name="Almog Zemach" userId="f7f6c03e-3c60-416c-9677-d6434016b907" providerId="ADAL" clId="{AC25217F-1F4B-42A7-B552-67107921B5D9}" dt="2025-05-10T14:30:56.443" v="3859" actId="1076"/>
        <pc:sldMkLst>
          <pc:docMk/>
          <pc:sldMk cId="0" sldId="265"/>
        </pc:sldMkLst>
        <pc:spChg chg="add mod">
          <ac:chgData name="Almog Zemach" userId="f7f6c03e-3c60-416c-9677-d6434016b907" providerId="ADAL" clId="{AC25217F-1F4B-42A7-B552-67107921B5D9}" dt="2025-05-10T14:30:32.129" v="3843" actId="14100"/>
          <ac:spMkLst>
            <pc:docMk/>
            <pc:sldMk cId="0" sldId="265"/>
            <ac:spMk id="5" creationId="{1767FE8E-EEC4-2AAB-2ACA-9ED3D7C4233D}"/>
          </ac:spMkLst>
        </pc:spChg>
        <pc:spChg chg="add mod">
          <ac:chgData name="Almog Zemach" userId="f7f6c03e-3c60-416c-9677-d6434016b907" providerId="ADAL" clId="{AC25217F-1F4B-42A7-B552-67107921B5D9}" dt="2025-05-10T14:30:42.302" v="3852" actId="1035"/>
          <ac:spMkLst>
            <pc:docMk/>
            <pc:sldMk cId="0" sldId="265"/>
            <ac:spMk id="6" creationId="{508A2C4E-3643-F3AA-F5A4-A8FFACCD8EF1}"/>
          </ac:spMkLst>
        </pc:spChg>
        <pc:picChg chg="add mod">
          <ac:chgData name="Almog Zemach" userId="f7f6c03e-3c60-416c-9677-d6434016b907" providerId="ADAL" clId="{AC25217F-1F4B-42A7-B552-67107921B5D9}" dt="2025-05-10T14:30:56.443" v="3859" actId="1076"/>
          <ac:picMkLst>
            <pc:docMk/>
            <pc:sldMk cId="0" sldId="265"/>
            <ac:picMk id="11" creationId="{4FCE6F40-5765-8562-AA51-73FCE55088F3}"/>
          </ac:picMkLst>
        </pc:picChg>
      </pc:sldChg>
      <pc:sldChg chg="addSp delSp modSp mod">
        <pc:chgData name="Almog Zemach" userId="f7f6c03e-3c60-416c-9677-d6434016b907" providerId="ADAL" clId="{AC25217F-1F4B-42A7-B552-67107921B5D9}" dt="2025-05-10T14:00:35.076" v="3199" actId="1076"/>
        <pc:sldMkLst>
          <pc:docMk/>
          <pc:sldMk cId="0" sldId="266"/>
        </pc:sldMkLst>
        <pc:spChg chg="mod">
          <ac:chgData name="Almog Zemach" userId="f7f6c03e-3c60-416c-9677-d6434016b907" providerId="ADAL" clId="{AC25217F-1F4B-42A7-B552-67107921B5D9}" dt="2025-05-10T14:00:10.666" v="3197" actId="20577"/>
          <ac:spMkLst>
            <pc:docMk/>
            <pc:sldMk cId="0" sldId="266"/>
            <ac:spMk id="2" creationId="{00000000-0000-0000-0000-000000000000}"/>
          </ac:spMkLst>
        </pc:spChg>
        <pc:picChg chg="add mod">
          <ac:chgData name="Almog Zemach" userId="f7f6c03e-3c60-416c-9677-d6434016b907" providerId="ADAL" clId="{AC25217F-1F4B-42A7-B552-67107921B5D9}" dt="2025-05-10T14:00:35.076" v="3199" actId="1076"/>
          <ac:picMkLst>
            <pc:docMk/>
            <pc:sldMk cId="0" sldId="266"/>
            <ac:picMk id="7" creationId="{F8CA1085-5862-D82B-369F-46D8E9FB7C38}"/>
          </ac:picMkLst>
        </pc:picChg>
      </pc:sldChg>
      <pc:sldChg chg="addSp delSp modSp mod">
        <pc:chgData name="Almog Zemach" userId="f7f6c03e-3c60-416c-9677-d6434016b907" providerId="ADAL" clId="{AC25217F-1F4B-42A7-B552-67107921B5D9}" dt="2025-05-12T19:44:49.577" v="4808" actId="1036"/>
        <pc:sldMkLst>
          <pc:docMk/>
          <pc:sldMk cId="0" sldId="267"/>
        </pc:sldMkLst>
        <pc:spChg chg="mod">
          <ac:chgData name="Almog Zemach" userId="f7f6c03e-3c60-416c-9677-d6434016b907" providerId="ADAL" clId="{AC25217F-1F4B-42A7-B552-67107921B5D9}" dt="2025-05-10T14:04:25.213" v="3219" actId="20577"/>
          <ac:spMkLst>
            <pc:docMk/>
            <pc:sldMk cId="0" sldId="267"/>
            <ac:spMk id="2" creationId="{00000000-0000-0000-0000-000000000000}"/>
          </ac:spMkLst>
        </pc:spChg>
        <pc:spChg chg="add mod">
          <ac:chgData name="Almog Zemach" userId="f7f6c03e-3c60-416c-9677-d6434016b907" providerId="ADAL" clId="{AC25217F-1F4B-42A7-B552-67107921B5D9}" dt="2025-05-10T14:05:41.776" v="3343" actId="20577"/>
          <ac:spMkLst>
            <pc:docMk/>
            <pc:sldMk cId="0" sldId="267"/>
            <ac:spMk id="6" creationId="{7DC89368-F79C-3A37-E42B-A56CECE03691}"/>
          </ac:spMkLst>
        </pc:spChg>
        <pc:spChg chg="add mod">
          <ac:chgData name="Almog Zemach" userId="f7f6c03e-3c60-416c-9677-d6434016b907" providerId="ADAL" clId="{AC25217F-1F4B-42A7-B552-67107921B5D9}" dt="2025-05-12T19:44:49.577" v="4808" actId="1036"/>
          <ac:spMkLst>
            <pc:docMk/>
            <pc:sldMk cId="0" sldId="267"/>
            <ac:spMk id="13" creationId="{0F3A48DF-C804-A367-C126-CF7EC29EDADF}"/>
          </ac:spMkLst>
        </pc:spChg>
        <pc:spChg chg="add mod">
          <ac:chgData name="Almog Zemach" userId="f7f6c03e-3c60-416c-9677-d6434016b907" providerId="ADAL" clId="{AC25217F-1F4B-42A7-B552-67107921B5D9}" dt="2025-05-12T19:44:44.323" v="4802" actId="1035"/>
          <ac:spMkLst>
            <pc:docMk/>
            <pc:sldMk cId="0" sldId="267"/>
            <ac:spMk id="18" creationId="{167E27E8-F07B-C105-984C-750716431F4C}"/>
          </ac:spMkLst>
        </pc:spChg>
      </pc:sldChg>
      <pc:sldChg chg="del">
        <pc:chgData name="Almog Zemach" userId="f7f6c03e-3c60-416c-9677-d6434016b907" providerId="ADAL" clId="{AC25217F-1F4B-42A7-B552-67107921B5D9}" dt="2025-05-10T14:16:59.543" v="3529" actId="47"/>
        <pc:sldMkLst>
          <pc:docMk/>
          <pc:sldMk cId="0" sldId="268"/>
        </pc:sldMkLst>
      </pc:sldChg>
      <pc:sldChg chg="del">
        <pc:chgData name="Almog Zemach" userId="f7f6c03e-3c60-416c-9677-d6434016b907" providerId="ADAL" clId="{AC25217F-1F4B-42A7-B552-67107921B5D9}" dt="2025-05-10T14:17:01.589" v="3530" actId="47"/>
        <pc:sldMkLst>
          <pc:docMk/>
          <pc:sldMk cId="0" sldId="269"/>
        </pc:sldMkLst>
      </pc:sldChg>
      <pc:sldChg chg="addSp delSp modSp mod">
        <pc:chgData name="Almog Zemach" userId="f7f6c03e-3c60-416c-9677-d6434016b907" providerId="ADAL" clId="{AC25217F-1F4B-42A7-B552-67107921B5D9}" dt="2025-05-10T14:21:19.673" v="3681" actId="1076"/>
        <pc:sldMkLst>
          <pc:docMk/>
          <pc:sldMk cId="0" sldId="270"/>
        </pc:sldMkLst>
        <pc:spChg chg="mod">
          <ac:chgData name="Almog Zemach" userId="f7f6c03e-3c60-416c-9677-d6434016b907" providerId="ADAL" clId="{AC25217F-1F4B-42A7-B552-67107921B5D9}" dt="2025-05-10T14:17:19.522" v="3560" actId="20577"/>
          <ac:spMkLst>
            <pc:docMk/>
            <pc:sldMk cId="0" sldId="270"/>
            <ac:spMk id="2" creationId="{00000000-0000-0000-0000-000000000000}"/>
          </ac:spMkLst>
        </pc:spChg>
        <pc:spChg chg="add mod">
          <ac:chgData name="Almog Zemach" userId="f7f6c03e-3c60-416c-9677-d6434016b907" providerId="ADAL" clId="{AC25217F-1F4B-42A7-B552-67107921B5D9}" dt="2025-05-10T14:21:19.673" v="3681" actId="1076"/>
          <ac:spMkLst>
            <pc:docMk/>
            <pc:sldMk cId="0" sldId="270"/>
            <ac:spMk id="5" creationId="{0430100D-4844-CF96-2AC9-19D94054D0BF}"/>
          </ac:spMkLst>
        </pc:spChg>
      </pc:sldChg>
      <pc:sldChg chg="del">
        <pc:chgData name="Almog Zemach" userId="f7f6c03e-3c60-416c-9677-d6434016b907" providerId="ADAL" clId="{AC25217F-1F4B-42A7-B552-67107921B5D9}" dt="2025-05-10T14:17:10.970" v="3549" actId="47"/>
        <pc:sldMkLst>
          <pc:docMk/>
          <pc:sldMk cId="0" sldId="271"/>
        </pc:sldMkLst>
      </pc:sldChg>
      <pc:sldChg chg="del">
        <pc:chgData name="Almog Zemach" userId="f7f6c03e-3c60-416c-9677-d6434016b907" providerId="ADAL" clId="{AC25217F-1F4B-42A7-B552-67107921B5D9}" dt="2025-05-10T14:17:09.318" v="3548" actId="47"/>
        <pc:sldMkLst>
          <pc:docMk/>
          <pc:sldMk cId="0" sldId="272"/>
        </pc:sldMkLst>
      </pc:sldChg>
      <pc:sldChg chg="del">
        <pc:chgData name="Almog Zemach" userId="f7f6c03e-3c60-416c-9677-d6434016b907" providerId="ADAL" clId="{AC25217F-1F4B-42A7-B552-67107921B5D9}" dt="2025-05-10T14:17:09.110" v="3547" actId="47"/>
        <pc:sldMkLst>
          <pc:docMk/>
          <pc:sldMk cId="0" sldId="273"/>
        </pc:sldMkLst>
      </pc:sldChg>
      <pc:sldChg chg="del">
        <pc:chgData name="Almog Zemach" userId="f7f6c03e-3c60-416c-9677-d6434016b907" providerId="ADAL" clId="{AC25217F-1F4B-42A7-B552-67107921B5D9}" dt="2025-05-10T14:17:08.920" v="3546" actId="47"/>
        <pc:sldMkLst>
          <pc:docMk/>
          <pc:sldMk cId="0" sldId="274"/>
        </pc:sldMkLst>
      </pc:sldChg>
      <pc:sldChg chg="del">
        <pc:chgData name="Almog Zemach" userId="f7f6c03e-3c60-416c-9677-d6434016b907" providerId="ADAL" clId="{AC25217F-1F4B-42A7-B552-67107921B5D9}" dt="2025-05-10T14:17:08.748" v="3545" actId="47"/>
        <pc:sldMkLst>
          <pc:docMk/>
          <pc:sldMk cId="0" sldId="275"/>
        </pc:sldMkLst>
      </pc:sldChg>
      <pc:sldChg chg="del">
        <pc:chgData name="Almog Zemach" userId="f7f6c03e-3c60-416c-9677-d6434016b907" providerId="ADAL" clId="{AC25217F-1F4B-42A7-B552-67107921B5D9}" dt="2025-05-10T14:17:07.782" v="3544" actId="47"/>
        <pc:sldMkLst>
          <pc:docMk/>
          <pc:sldMk cId="0" sldId="276"/>
        </pc:sldMkLst>
      </pc:sldChg>
      <pc:sldChg chg="del">
        <pc:chgData name="Almog Zemach" userId="f7f6c03e-3c60-416c-9677-d6434016b907" providerId="ADAL" clId="{AC25217F-1F4B-42A7-B552-67107921B5D9}" dt="2025-05-10T14:17:07.552" v="3543" actId="47"/>
        <pc:sldMkLst>
          <pc:docMk/>
          <pc:sldMk cId="0" sldId="277"/>
        </pc:sldMkLst>
      </pc:sldChg>
      <pc:sldChg chg="del">
        <pc:chgData name="Almog Zemach" userId="f7f6c03e-3c60-416c-9677-d6434016b907" providerId="ADAL" clId="{AC25217F-1F4B-42A7-B552-67107921B5D9}" dt="2025-05-10T14:17:07.249" v="3542" actId="47"/>
        <pc:sldMkLst>
          <pc:docMk/>
          <pc:sldMk cId="0" sldId="278"/>
        </pc:sldMkLst>
      </pc:sldChg>
      <pc:sldChg chg="del">
        <pc:chgData name="Almog Zemach" userId="f7f6c03e-3c60-416c-9677-d6434016b907" providerId="ADAL" clId="{AC25217F-1F4B-42A7-B552-67107921B5D9}" dt="2025-05-10T14:17:07.041" v="3541" actId="47"/>
        <pc:sldMkLst>
          <pc:docMk/>
          <pc:sldMk cId="0" sldId="279"/>
        </pc:sldMkLst>
      </pc:sldChg>
      <pc:sldChg chg="del">
        <pc:chgData name="Almog Zemach" userId="f7f6c03e-3c60-416c-9677-d6434016b907" providerId="ADAL" clId="{AC25217F-1F4B-42A7-B552-67107921B5D9}" dt="2025-05-10T14:17:06.898" v="3540" actId="47"/>
        <pc:sldMkLst>
          <pc:docMk/>
          <pc:sldMk cId="0" sldId="280"/>
        </pc:sldMkLst>
      </pc:sldChg>
      <pc:sldChg chg="del">
        <pc:chgData name="Almog Zemach" userId="f7f6c03e-3c60-416c-9677-d6434016b907" providerId="ADAL" clId="{AC25217F-1F4B-42A7-B552-67107921B5D9}" dt="2025-05-10T14:17:06.677" v="3539" actId="47"/>
        <pc:sldMkLst>
          <pc:docMk/>
          <pc:sldMk cId="0" sldId="281"/>
        </pc:sldMkLst>
      </pc:sldChg>
      <pc:sldChg chg="del">
        <pc:chgData name="Almog Zemach" userId="f7f6c03e-3c60-416c-9677-d6434016b907" providerId="ADAL" clId="{AC25217F-1F4B-42A7-B552-67107921B5D9}" dt="2025-05-10T14:17:06.480" v="3538" actId="47"/>
        <pc:sldMkLst>
          <pc:docMk/>
          <pc:sldMk cId="0" sldId="282"/>
        </pc:sldMkLst>
      </pc:sldChg>
      <pc:sldChg chg="del">
        <pc:chgData name="Almog Zemach" userId="f7f6c03e-3c60-416c-9677-d6434016b907" providerId="ADAL" clId="{AC25217F-1F4B-42A7-B552-67107921B5D9}" dt="2025-05-10T14:17:06.290" v="3537" actId="47"/>
        <pc:sldMkLst>
          <pc:docMk/>
          <pc:sldMk cId="0" sldId="283"/>
        </pc:sldMkLst>
      </pc:sldChg>
      <pc:sldChg chg="del">
        <pc:chgData name="Almog Zemach" userId="f7f6c03e-3c60-416c-9677-d6434016b907" providerId="ADAL" clId="{AC25217F-1F4B-42A7-B552-67107921B5D9}" dt="2025-05-10T14:17:06.112" v="3536" actId="47"/>
        <pc:sldMkLst>
          <pc:docMk/>
          <pc:sldMk cId="0" sldId="284"/>
        </pc:sldMkLst>
      </pc:sldChg>
      <pc:sldChg chg="del">
        <pc:chgData name="Almog Zemach" userId="f7f6c03e-3c60-416c-9677-d6434016b907" providerId="ADAL" clId="{AC25217F-1F4B-42A7-B552-67107921B5D9}" dt="2025-05-10T14:17:05.952" v="3535" actId="47"/>
        <pc:sldMkLst>
          <pc:docMk/>
          <pc:sldMk cId="0" sldId="285"/>
        </pc:sldMkLst>
      </pc:sldChg>
      <pc:sldChg chg="del">
        <pc:chgData name="Almog Zemach" userId="f7f6c03e-3c60-416c-9677-d6434016b907" providerId="ADAL" clId="{AC25217F-1F4B-42A7-B552-67107921B5D9}" dt="2025-05-10T14:17:05.791" v="3534" actId="47"/>
        <pc:sldMkLst>
          <pc:docMk/>
          <pc:sldMk cId="0" sldId="286"/>
        </pc:sldMkLst>
      </pc:sldChg>
      <pc:sldChg chg="del">
        <pc:chgData name="Almog Zemach" userId="f7f6c03e-3c60-416c-9677-d6434016b907" providerId="ADAL" clId="{AC25217F-1F4B-42A7-B552-67107921B5D9}" dt="2025-05-10T14:17:05.596" v="3533" actId="47"/>
        <pc:sldMkLst>
          <pc:docMk/>
          <pc:sldMk cId="0" sldId="287"/>
        </pc:sldMkLst>
      </pc:sldChg>
      <pc:sldChg chg="del">
        <pc:chgData name="Almog Zemach" userId="f7f6c03e-3c60-416c-9677-d6434016b907" providerId="ADAL" clId="{AC25217F-1F4B-42A7-B552-67107921B5D9}" dt="2025-05-10T14:17:05.384" v="3532" actId="47"/>
        <pc:sldMkLst>
          <pc:docMk/>
          <pc:sldMk cId="0" sldId="288"/>
        </pc:sldMkLst>
      </pc:sldChg>
      <pc:sldChg chg="del">
        <pc:chgData name="Almog Zemach" userId="f7f6c03e-3c60-416c-9677-d6434016b907" providerId="ADAL" clId="{AC25217F-1F4B-42A7-B552-67107921B5D9}" dt="2025-05-10T14:17:05.068" v="3531" actId="47"/>
        <pc:sldMkLst>
          <pc:docMk/>
          <pc:sldMk cId="0" sldId="289"/>
        </pc:sldMkLst>
      </pc:sldChg>
      <pc:sldChg chg="addSp delSp modSp add mod">
        <pc:chgData name="Almog Zemach" userId="f7f6c03e-3c60-416c-9677-d6434016b907" providerId="ADAL" clId="{AC25217F-1F4B-42A7-B552-67107921B5D9}" dt="2025-05-11T20:06:01.876" v="4727" actId="1035"/>
        <pc:sldMkLst>
          <pc:docMk/>
          <pc:sldMk cId="722702766" sldId="290"/>
        </pc:sldMkLst>
        <pc:spChg chg="add mod">
          <ac:chgData name="Almog Zemach" userId="f7f6c03e-3c60-416c-9677-d6434016b907" providerId="ADAL" clId="{AC25217F-1F4B-42A7-B552-67107921B5D9}" dt="2025-05-11T20:06:01.876" v="4727" actId="1035"/>
          <ac:spMkLst>
            <pc:docMk/>
            <pc:sldMk cId="722702766" sldId="290"/>
            <ac:spMk id="3" creationId="{337D4826-4363-3908-C026-0AD84DAFBBB1}"/>
          </ac:spMkLst>
        </pc:spChg>
        <pc:spChg chg="mod">
          <ac:chgData name="Almog Zemach" userId="f7f6c03e-3c60-416c-9677-d6434016b907" providerId="ADAL" clId="{AC25217F-1F4B-42A7-B552-67107921B5D9}" dt="2025-05-03T12:14:12.475" v="1424" actId="1035"/>
          <ac:spMkLst>
            <pc:docMk/>
            <pc:sldMk cId="722702766" sldId="290"/>
            <ac:spMk id="18" creationId="{A5B8892A-F45C-5323-EEF3-8E8F7CE55C63}"/>
          </ac:spMkLst>
        </pc:spChg>
      </pc:sldChg>
      <pc:sldChg chg="addSp delSp modSp add mod modNotesTx">
        <pc:chgData name="Almog Zemach" userId="f7f6c03e-3c60-416c-9677-d6434016b907" providerId="ADAL" clId="{AC25217F-1F4B-42A7-B552-67107921B5D9}" dt="2025-05-15T07:27:58.768" v="5257" actId="20577"/>
        <pc:sldMkLst>
          <pc:docMk/>
          <pc:sldMk cId="3067864632" sldId="291"/>
        </pc:sldMkLst>
        <pc:spChg chg="mod">
          <ac:chgData name="Almog Zemach" userId="f7f6c03e-3c60-416c-9677-d6434016b907" providerId="ADAL" clId="{AC25217F-1F4B-42A7-B552-67107921B5D9}" dt="2025-05-03T12:14:55.677" v="1435" actId="27636"/>
          <ac:spMkLst>
            <pc:docMk/>
            <pc:sldMk cId="3067864632" sldId="291"/>
            <ac:spMk id="2" creationId="{4ADC8EB3-F944-8C95-852D-32A25BFD516A}"/>
          </ac:spMkLst>
        </pc:spChg>
        <pc:spChg chg="add mod">
          <ac:chgData name="Almog Zemach" userId="f7f6c03e-3c60-416c-9677-d6434016b907" providerId="ADAL" clId="{AC25217F-1F4B-42A7-B552-67107921B5D9}" dt="2025-05-11T20:05:57.861" v="4723" actId="1036"/>
          <ac:spMkLst>
            <pc:docMk/>
            <pc:sldMk cId="3067864632" sldId="291"/>
            <ac:spMk id="3" creationId="{EAEDE496-59A4-631D-5DE3-62F72E7BC0FE}"/>
          </ac:spMkLst>
        </pc:spChg>
        <pc:spChg chg="mod">
          <ac:chgData name="Almog Zemach" userId="f7f6c03e-3c60-416c-9677-d6434016b907" providerId="ADAL" clId="{AC25217F-1F4B-42A7-B552-67107921B5D9}" dt="2025-05-03T12:37:07.669" v="1772" actId="113"/>
          <ac:spMkLst>
            <pc:docMk/>
            <pc:sldMk cId="3067864632" sldId="291"/>
            <ac:spMk id="18" creationId="{9C47C160-4123-AD24-4CDA-617C693E8777}"/>
          </ac:spMkLst>
        </pc:spChg>
      </pc:sldChg>
      <pc:sldChg chg="addSp modSp add del mod">
        <pc:chgData name="Almog Zemach" userId="f7f6c03e-3c60-416c-9677-d6434016b907" providerId="ADAL" clId="{AC25217F-1F4B-42A7-B552-67107921B5D9}" dt="2025-05-10T11:45:11.738" v="2106" actId="47"/>
        <pc:sldMkLst>
          <pc:docMk/>
          <pc:sldMk cId="2610083606" sldId="292"/>
        </pc:sldMkLst>
      </pc:sldChg>
      <pc:sldChg chg="modSp add mod">
        <pc:chgData name="Almog Zemach" userId="f7f6c03e-3c60-416c-9677-d6434016b907" providerId="ADAL" clId="{AC25217F-1F4B-42A7-B552-67107921B5D9}" dt="2025-05-10T11:45:40.390" v="2128" actId="313"/>
        <pc:sldMkLst>
          <pc:docMk/>
          <pc:sldMk cId="3451166777" sldId="292"/>
        </pc:sldMkLst>
        <pc:spChg chg="mod">
          <ac:chgData name="Almog Zemach" userId="f7f6c03e-3c60-416c-9677-d6434016b907" providerId="ADAL" clId="{AC25217F-1F4B-42A7-B552-67107921B5D9}" dt="2025-05-10T11:45:34.796" v="2123" actId="20577"/>
          <ac:spMkLst>
            <pc:docMk/>
            <pc:sldMk cId="3451166777" sldId="292"/>
            <ac:spMk id="9" creationId="{37F0231D-9C37-B7AD-BF3F-701BDB37440E}"/>
          </ac:spMkLst>
        </pc:spChg>
        <pc:spChg chg="mod">
          <ac:chgData name="Almog Zemach" userId="f7f6c03e-3c60-416c-9677-d6434016b907" providerId="ADAL" clId="{AC25217F-1F4B-42A7-B552-67107921B5D9}" dt="2025-05-10T11:45:40.390" v="2128" actId="313"/>
          <ac:spMkLst>
            <pc:docMk/>
            <pc:sldMk cId="3451166777" sldId="292"/>
            <ac:spMk id="15" creationId="{717BACFD-7DA6-3661-0BD0-D4888AD72CF4}"/>
          </ac:spMkLst>
        </pc:spChg>
      </pc:sldChg>
      <pc:sldChg chg="addSp delSp modSp add mod">
        <pc:chgData name="Almog Zemach" userId="f7f6c03e-3c60-416c-9677-d6434016b907" providerId="ADAL" clId="{AC25217F-1F4B-42A7-B552-67107921B5D9}" dt="2025-05-10T11:47:59.998" v="2151" actId="20577"/>
        <pc:sldMkLst>
          <pc:docMk/>
          <pc:sldMk cId="2078100969" sldId="293"/>
        </pc:sldMkLst>
        <pc:spChg chg="add mod">
          <ac:chgData name="Almog Zemach" userId="f7f6c03e-3c60-416c-9677-d6434016b907" providerId="ADAL" clId="{AC25217F-1F4B-42A7-B552-67107921B5D9}" dt="2025-05-10T11:47:31.948" v="2143" actId="1076"/>
          <ac:spMkLst>
            <pc:docMk/>
            <pc:sldMk cId="2078100969" sldId="293"/>
            <ac:spMk id="5" creationId="{64A2AFFF-ABCB-C703-99ED-005DBF5F303C}"/>
          </ac:spMkLst>
        </pc:spChg>
        <pc:spChg chg="mod">
          <ac:chgData name="Almog Zemach" userId="f7f6c03e-3c60-416c-9677-d6434016b907" providerId="ADAL" clId="{AC25217F-1F4B-42A7-B552-67107921B5D9}" dt="2025-05-10T11:47:59.998" v="2151" actId="20577"/>
          <ac:spMkLst>
            <pc:docMk/>
            <pc:sldMk cId="2078100969" sldId="293"/>
            <ac:spMk id="15" creationId="{05203A73-6C30-F822-95B7-13E1553F1465}"/>
          </ac:spMkLst>
        </pc:spChg>
        <pc:graphicFrameChg chg="modGraphic">
          <ac:chgData name="Almog Zemach" userId="f7f6c03e-3c60-416c-9677-d6434016b907" providerId="ADAL" clId="{AC25217F-1F4B-42A7-B552-67107921B5D9}" dt="2025-05-10T11:47:50.631" v="2150" actId="20577"/>
          <ac:graphicFrameMkLst>
            <pc:docMk/>
            <pc:sldMk cId="2078100969" sldId="293"/>
            <ac:graphicFrameMk id="7" creationId="{F47987CC-805A-1F16-2EDD-91B2CD27078B}"/>
          </ac:graphicFrameMkLst>
        </pc:graphicFrameChg>
      </pc:sldChg>
      <pc:sldChg chg="addSp modSp add del mod">
        <pc:chgData name="Almog Zemach" userId="f7f6c03e-3c60-416c-9677-d6434016b907" providerId="ADAL" clId="{AC25217F-1F4B-42A7-B552-67107921B5D9}" dt="2025-05-10T11:45:13.446" v="2107" actId="47"/>
        <pc:sldMkLst>
          <pc:docMk/>
          <pc:sldMk cId="3755702165" sldId="293"/>
        </pc:sldMkLst>
      </pc:sldChg>
      <pc:sldChg chg="modSp add mod">
        <pc:chgData name="Almog Zemach" userId="f7f6c03e-3c60-416c-9677-d6434016b907" providerId="ADAL" clId="{AC25217F-1F4B-42A7-B552-67107921B5D9}" dt="2025-05-10T11:49:58.625" v="2185" actId="20577"/>
        <pc:sldMkLst>
          <pc:docMk/>
          <pc:sldMk cId="2402522100" sldId="294"/>
        </pc:sldMkLst>
        <pc:spChg chg="mod">
          <ac:chgData name="Almog Zemach" userId="f7f6c03e-3c60-416c-9677-d6434016b907" providerId="ADAL" clId="{AC25217F-1F4B-42A7-B552-67107921B5D9}" dt="2025-05-10T11:49:18.470" v="2164" actId="1038"/>
          <ac:spMkLst>
            <pc:docMk/>
            <pc:sldMk cId="2402522100" sldId="294"/>
            <ac:spMk id="5" creationId="{4560D2CA-5AA9-BDC2-5A5D-A1DC728B9023}"/>
          </ac:spMkLst>
        </pc:spChg>
        <pc:spChg chg="mod">
          <ac:chgData name="Almog Zemach" userId="f7f6c03e-3c60-416c-9677-d6434016b907" providerId="ADAL" clId="{AC25217F-1F4B-42A7-B552-67107921B5D9}" dt="2025-05-10T11:49:55.976" v="2184" actId="20577"/>
          <ac:spMkLst>
            <pc:docMk/>
            <pc:sldMk cId="2402522100" sldId="294"/>
            <ac:spMk id="9" creationId="{E7693DA6-06D8-7E9A-8A92-E9B698776428}"/>
          </ac:spMkLst>
        </pc:spChg>
        <pc:spChg chg="mod">
          <ac:chgData name="Almog Zemach" userId="f7f6c03e-3c60-416c-9677-d6434016b907" providerId="ADAL" clId="{AC25217F-1F4B-42A7-B552-67107921B5D9}" dt="2025-05-10T11:49:58.625" v="2185" actId="20577"/>
          <ac:spMkLst>
            <pc:docMk/>
            <pc:sldMk cId="2402522100" sldId="294"/>
            <ac:spMk id="11" creationId="{558BC6A9-84C4-B79F-3E52-158D0A97A27D}"/>
          </ac:spMkLst>
        </pc:spChg>
        <pc:spChg chg="mod">
          <ac:chgData name="Almog Zemach" userId="f7f6c03e-3c60-416c-9677-d6434016b907" providerId="ADAL" clId="{AC25217F-1F4B-42A7-B552-67107921B5D9}" dt="2025-05-10T11:49:50.405" v="2177" actId="20577"/>
          <ac:spMkLst>
            <pc:docMk/>
            <pc:sldMk cId="2402522100" sldId="294"/>
            <ac:spMk id="15" creationId="{C1C28824-C096-ADA6-CDD1-382677568C9F}"/>
          </ac:spMkLst>
        </pc:spChg>
        <pc:graphicFrameChg chg="modGraphic">
          <ac:chgData name="Almog Zemach" userId="f7f6c03e-3c60-416c-9677-d6434016b907" providerId="ADAL" clId="{AC25217F-1F4B-42A7-B552-67107921B5D9}" dt="2025-05-10T11:49:44.016" v="2176" actId="20577"/>
          <ac:graphicFrameMkLst>
            <pc:docMk/>
            <pc:sldMk cId="2402522100" sldId="294"/>
            <ac:graphicFrameMk id="7" creationId="{629D3D37-24D9-1395-55AC-2080ECE04CFE}"/>
          </ac:graphicFrameMkLst>
        </pc:graphicFrameChg>
      </pc:sldChg>
      <pc:sldChg chg="addSp modSp add del mod">
        <pc:chgData name="Almog Zemach" userId="f7f6c03e-3c60-416c-9677-d6434016b907" providerId="ADAL" clId="{AC25217F-1F4B-42A7-B552-67107921B5D9}" dt="2025-05-10T11:45:14.491" v="2108" actId="47"/>
        <pc:sldMkLst>
          <pc:docMk/>
          <pc:sldMk cId="4120196810" sldId="294"/>
        </pc:sldMkLst>
      </pc:sldChg>
      <pc:sldChg chg="modSp add mod">
        <pc:chgData name="Almog Zemach" userId="f7f6c03e-3c60-416c-9677-d6434016b907" providerId="ADAL" clId="{AC25217F-1F4B-42A7-B552-67107921B5D9}" dt="2025-05-10T11:51:34.601" v="2223" actId="20577"/>
        <pc:sldMkLst>
          <pc:docMk/>
          <pc:sldMk cId="877626708" sldId="295"/>
        </pc:sldMkLst>
        <pc:spChg chg="mod">
          <ac:chgData name="Almog Zemach" userId="f7f6c03e-3c60-416c-9677-d6434016b907" providerId="ADAL" clId="{AC25217F-1F4B-42A7-B552-67107921B5D9}" dt="2025-05-10T11:50:25.008" v="2198" actId="1038"/>
          <ac:spMkLst>
            <pc:docMk/>
            <pc:sldMk cId="877626708" sldId="295"/>
            <ac:spMk id="5" creationId="{2782DE3A-389F-FC4F-05AD-A77F03A50ABD}"/>
          </ac:spMkLst>
        </pc:spChg>
        <pc:spChg chg="mod">
          <ac:chgData name="Almog Zemach" userId="f7f6c03e-3c60-416c-9677-d6434016b907" providerId="ADAL" clId="{AC25217F-1F4B-42A7-B552-67107921B5D9}" dt="2025-05-10T11:51:03.410" v="2219" actId="20577"/>
          <ac:spMkLst>
            <pc:docMk/>
            <pc:sldMk cId="877626708" sldId="295"/>
            <ac:spMk id="9" creationId="{3B552F2D-880B-BEEE-9320-4F4CB11868B2}"/>
          </ac:spMkLst>
        </pc:spChg>
        <pc:spChg chg="mod">
          <ac:chgData name="Almog Zemach" userId="f7f6c03e-3c60-416c-9677-d6434016b907" providerId="ADAL" clId="{AC25217F-1F4B-42A7-B552-67107921B5D9}" dt="2025-05-10T11:51:07.691" v="2222" actId="20577"/>
          <ac:spMkLst>
            <pc:docMk/>
            <pc:sldMk cId="877626708" sldId="295"/>
            <ac:spMk id="11" creationId="{A7242505-4858-FB22-E5B0-912D6E3F8A4F}"/>
          </ac:spMkLst>
        </pc:spChg>
        <pc:spChg chg="mod">
          <ac:chgData name="Almog Zemach" userId="f7f6c03e-3c60-416c-9677-d6434016b907" providerId="ADAL" clId="{AC25217F-1F4B-42A7-B552-67107921B5D9}" dt="2025-05-10T11:51:34.601" v="2223" actId="20577"/>
          <ac:spMkLst>
            <pc:docMk/>
            <pc:sldMk cId="877626708" sldId="295"/>
            <ac:spMk id="15" creationId="{4AA25BF8-AB00-863D-35C9-5621B2B8067A}"/>
          </ac:spMkLst>
        </pc:spChg>
        <pc:graphicFrameChg chg="modGraphic">
          <ac:chgData name="Almog Zemach" userId="f7f6c03e-3c60-416c-9677-d6434016b907" providerId="ADAL" clId="{AC25217F-1F4B-42A7-B552-67107921B5D9}" dt="2025-05-10T11:50:58.079" v="2212" actId="20577"/>
          <ac:graphicFrameMkLst>
            <pc:docMk/>
            <pc:sldMk cId="877626708" sldId="295"/>
            <ac:graphicFrameMk id="7" creationId="{47D07420-926D-3595-D905-63DA6D444EA0}"/>
          </ac:graphicFrameMkLst>
        </pc:graphicFrameChg>
      </pc:sldChg>
      <pc:sldChg chg="modSp add mod">
        <pc:chgData name="Almog Zemach" userId="f7f6c03e-3c60-416c-9677-d6434016b907" providerId="ADAL" clId="{AC25217F-1F4B-42A7-B552-67107921B5D9}" dt="2025-05-10T11:52:26.774" v="2248" actId="20577"/>
        <pc:sldMkLst>
          <pc:docMk/>
          <pc:sldMk cId="3529627069" sldId="296"/>
        </pc:sldMkLst>
        <pc:spChg chg="mod">
          <ac:chgData name="Almog Zemach" userId="f7f6c03e-3c60-416c-9677-d6434016b907" providerId="ADAL" clId="{AC25217F-1F4B-42A7-B552-67107921B5D9}" dt="2025-05-10T11:51:56.018" v="2236" actId="1037"/>
          <ac:spMkLst>
            <pc:docMk/>
            <pc:sldMk cId="3529627069" sldId="296"/>
            <ac:spMk id="5" creationId="{69C7F4A9-2D86-811A-65A4-03769AECB84D}"/>
          </ac:spMkLst>
        </pc:spChg>
        <pc:spChg chg="mod">
          <ac:chgData name="Almog Zemach" userId="f7f6c03e-3c60-416c-9677-d6434016b907" providerId="ADAL" clId="{AC25217F-1F4B-42A7-B552-67107921B5D9}" dt="2025-05-10T11:52:26.774" v="2248" actId="20577"/>
          <ac:spMkLst>
            <pc:docMk/>
            <pc:sldMk cId="3529627069" sldId="296"/>
            <ac:spMk id="15" creationId="{EA505E1F-C215-296C-7885-C5B775E22B34}"/>
          </ac:spMkLst>
        </pc:spChg>
        <pc:graphicFrameChg chg="modGraphic">
          <ac:chgData name="Almog Zemach" userId="f7f6c03e-3c60-416c-9677-d6434016b907" providerId="ADAL" clId="{AC25217F-1F4B-42A7-B552-67107921B5D9}" dt="2025-05-10T11:52:24.700" v="2247" actId="20577"/>
          <ac:graphicFrameMkLst>
            <pc:docMk/>
            <pc:sldMk cId="3529627069" sldId="296"/>
            <ac:graphicFrameMk id="7" creationId="{D0C43ACB-E538-F3EE-3F7D-4D748BB7783D}"/>
          </ac:graphicFrameMkLst>
        </pc:graphicFrameChg>
      </pc:sldChg>
      <pc:sldChg chg="modSp add mod">
        <pc:chgData name="Almog Zemach" userId="f7f6c03e-3c60-416c-9677-d6434016b907" providerId="ADAL" clId="{AC25217F-1F4B-42A7-B552-67107921B5D9}" dt="2025-05-10T11:53:54.247" v="2284" actId="20577"/>
        <pc:sldMkLst>
          <pc:docMk/>
          <pc:sldMk cId="1562854843" sldId="297"/>
        </pc:sldMkLst>
        <pc:spChg chg="mod">
          <ac:chgData name="Almog Zemach" userId="f7f6c03e-3c60-416c-9677-d6434016b907" providerId="ADAL" clId="{AC25217F-1F4B-42A7-B552-67107921B5D9}" dt="2025-05-10T11:52:59.399" v="2258" actId="1038"/>
          <ac:spMkLst>
            <pc:docMk/>
            <pc:sldMk cId="1562854843" sldId="297"/>
            <ac:spMk id="5" creationId="{57E5A726-CBE4-1BEF-D9DD-39F55D2A3FFC}"/>
          </ac:spMkLst>
        </pc:spChg>
        <pc:spChg chg="mod">
          <ac:chgData name="Almog Zemach" userId="f7f6c03e-3c60-416c-9677-d6434016b907" providerId="ADAL" clId="{AC25217F-1F4B-42A7-B552-67107921B5D9}" dt="2025-05-10T11:53:31.479" v="2280" actId="20577"/>
          <ac:spMkLst>
            <pc:docMk/>
            <pc:sldMk cId="1562854843" sldId="297"/>
            <ac:spMk id="9" creationId="{4DB6356A-20AE-4F55-BAC7-511F2B3C1C5D}"/>
          </ac:spMkLst>
        </pc:spChg>
        <pc:spChg chg="mod">
          <ac:chgData name="Almog Zemach" userId="f7f6c03e-3c60-416c-9677-d6434016b907" providerId="ADAL" clId="{AC25217F-1F4B-42A7-B552-67107921B5D9}" dt="2025-05-10T11:53:54.247" v="2284" actId="20577"/>
          <ac:spMkLst>
            <pc:docMk/>
            <pc:sldMk cId="1562854843" sldId="297"/>
            <ac:spMk id="11" creationId="{868D2160-CB5C-CE27-B734-DBBCED4570A3}"/>
          </ac:spMkLst>
        </pc:spChg>
        <pc:spChg chg="mod">
          <ac:chgData name="Almog Zemach" userId="f7f6c03e-3c60-416c-9677-d6434016b907" providerId="ADAL" clId="{AC25217F-1F4B-42A7-B552-67107921B5D9}" dt="2025-05-10T11:53:40.857" v="2281" actId="20577"/>
          <ac:spMkLst>
            <pc:docMk/>
            <pc:sldMk cId="1562854843" sldId="297"/>
            <ac:spMk id="15" creationId="{5C244F2A-1615-C96B-2636-5F5C26C82235}"/>
          </ac:spMkLst>
        </pc:spChg>
        <pc:graphicFrameChg chg="modGraphic">
          <ac:chgData name="Almog Zemach" userId="f7f6c03e-3c60-416c-9677-d6434016b907" providerId="ADAL" clId="{AC25217F-1F4B-42A7-B552-67107921B5D9}" dt="2025-05-10T11:53:27.175" v="2272" actId="20577"/>
          <ac:graphicFrameMkLst>
            <pc:docMk/>
            <pc:sldMk cId="1562854843" sldId="297"/>
            <ac:graphicFrameMk id="7" creationId="{925A03E6-12E4-1EDD-8363-47E8C320AE8A}"/>
          </ac:graphicFrameMkLst>
        </pc:graphicFrameChg>
      </pc:sldChg>
      <pc:sldChg chg="modSp add mod">
        <pc:chgData name="Almog Zemach" userId="f7f6c03e-3c60-416c-9677-d6434016b907" providerId="ADAL" clId="{AC25217F-1F4B-42A7-B552-67107921B5D9}" dt="2025-05-10T11:54:36.566" v="2310" actId="20577"/>
        <pc:sldMkLst>
          <pc:docMk/>
          <pc:sldMk cId="3397677583" sldId="298"/>
        </pc:sldMkLst>
        <pc:spChg chg="mod">
          <ac:chgData name="Almog Zemach" userId="f7f6c03e-3c60-416c-9677-d6434016b907" providerId="ADAL" clId="{AC25217F-1F4B-42A7-B552-67107921B5D9}" dt="2025-05-10T11:54:12.296" v="2300" actId="1037"/>
          <ac:spMkLst>
            <pc:docMk/>
            <pc:sldMk cId="3397677583" sldId="298"/>
            <ac:spMk id="5" creationId="{772E75ED-9333-BF1A-BB75-A4375303F390}"/>
          </ac:spMkLst>
        </pc:spChg>
        <pc:spChg chg="mod">
          <ac:chgData name="Almog Zemach" userId="f7f6c03e-3c60-416c-9677-d6434016b907" providerId="ADAL" clId="{AC25217F-1F4B-42A7-B552-67107921B5D9}" dt="2025-05-10T11:54:36.566" v="2310" actId="20577"/>
          <ac:spMkLst>
            <pc:docMk/>
            <pc:sldMk cId="3397677583" sldId="298"/>
            <ac:spMk id="15" creationId="{705068EA-59A1-FE71-27AC-88A35FECAC10}"/>
          </ac:spMkLst>
        </pc:spChg>
        <pc:graphicFrameChg chg="modGraphic">
          <ac:chgData name="Almog Zemach" userId="f7f6c03e-3c60-416c-9677-d6434016b907" providerId="ADAL" clId="{AC25217F-1F4B-42A7-B552-67107921B5D9}" dt="2025-05-10T11:54:28.394" v="2309" actId="20577"/>
          <ac:graphicFrameMkLst>
            <pc:docMk/>
            <pc:sldMk cId="3397677583" sldId="298"/>
            <ac:graphicFrameMk id="7" creationId="{F551E981-C301-F52D-2448-70ADB695C967}"/>
          </ac:graphicFrameMkLst>
        </pc:graphicFrameChg>
      </pc:sldChg>
      <pc:sldChg chg="modSp add mod">
        <pc:chgData name="Almog Zemach" userId="f7f6c03e-3c60-416c-9677-d6434016b907" providerId="ADAL" clId="{AC25217F-1F4B-42A7-B552-67107921B5D9}" dt="2025-05-10T12:09:06.870" v="2343" actId="20577"/>
        <pc:sldMkLst>
          <pc:docMk/>
          <pc:sldMk cId="2524075560" sldId="299"/>
        </pc:sldMkLst>
        <pc:spChg chg="mod">
          <ac:chgData name="Almog Zemach" userId="f7f6c03e-3c60-416c-9677-d6434016b907" providerId="ADAL" clId="{AC25217F-1F4B-42A7-B552-67107921B5D9}" dt="2025-05-10T11:55:42.008" v="2325" actId="1037"/>
          <ac:spMkLst>
            <pc:docMk/>
            <pc:sldMk cId="2524075560" sldId="299"/>
            <ac:spMk id="5" creationId="{D8451D98-BBDD-113C-ED32-5D1A33A2178D}"/>
          </ac:spMkLst>
        </pc:spChg>
        <pc:spChg chg="mod">
          <ac:chgData name="Almog Zemach" userId="f7f6c03e-3c60-416c-9677-d6434016b907" providerId="ADAL" clId="{AC25217F-1F4B-42A7-B552-67107921B5D9}" dt="2025-05-10T12:05:16.986" v="2342" actId="20577"/>
          <ac:spMkLst>
            <pc:docMk/>
            <pc:sldMk cId="2524075560" sldId="299"/>
            <ac:spMk id="11" creationId="{B0107CF6-18F0-CD21-0117-22A0293ECCA6}"/>
          </ac:spMkLst>
        </pc:spChg>
        <pc:spChg chg="mod">
          <ac:chgData name="Almog Zemach" userId="f7f6c03e-3c60-416c-9677-d6434016b907" providerId="ADAL" clId="{AC25217F-1F4B-42A7-B552-67107921B5D9}" dt="2025-05-10T12:09:06.870" v="2343" actId="20577"/>
          <ac:spMkLst>
            <pc:docMk/>
            <pc:sldMk cId="2524075560" sldId="299"/>
            <ac:spMk id="15" creationId="{386F10F4-3146-1395-0A96-A1EAE4F36F83}"/>
          </ac:spMkLst>
        </pc:spChg>
        <pc:graphicFrameChg chg="modGraphic">
          <ac:chgData name="Almog Zemach" userId="f7f6c03e-3c60-416c-9677-d6434016b907" providerId="ADAL" clId="{AC25217F-1F4B-42A7-B552-67107921B5D9}" dt="2025-05-10T12:05:12.866" v="2339" actId="20577"/>
          <ac:graphicFrameMkLst>
            <pc:docMk/>
            <pc:sldMk cId="2524075560" sldId="299"/>
            <ac:graphicFrameMk id="7" creationId="{C1A40FFC-2680-7BC3-AD66-D92A6F7DB823}"/>
          </ac:graphicFrameMkLst>
        </pc:graphicFrameChg>
      </pc:sldChg>
      <pc:sldChg chg="addSp delSp modSp add mod">
        <pc:chgData name="Almog Zemach" userId="f7f6c03e-3c60-416c-9677-d6434016b907" providerId="ADAL" clId="{AC25217F-1F4B-42A7-B552-67107921B5D9}" dt="2025-05-10T13:23:00.643" v="2969"/>
        <pc:sldMkLst>
          <pc:docMk/>
          <pc:sldMk cId="3706665806" sldId="300"/>
        </pc:sldMkLst>
        <pc:spChg chg="mod">
          <ac:chgData name="Almog Zemach" userId="f7f6c03e-3c60-416c-9677-d6434016b907" providerId="ADAL" clId="{AC25217F-1F4B-42A7-B552-67107921B5D9}" dt="2025-05-10T12:33:08.540" v="2348" actId="20577"/>
          <ac:spMkLst>
            <pc:docMk/>
            <pc:sldMk cId="3706665806" sldId="300"/>
            <ac:spMk id="2" creationId="{87807F59-5D9A-095E-211F-F153232443E5}"/>
          </ac:spMkLst>
        </pc:spChg>
        <pc:spChg chg="mod">
          <ac:chgData name="Almog Zemach" userId="f7f6c03e-3c60-416c-9677-d6434016b907" providerId="ADAL" clId="{AC25217F-1F4B-42A7-B552-67107921B5D9}" dt="2025-05-10T13:16:30.179" v="2883" actId="20577"/>
          <ac:spMkLst>
            <pc:docMk/>
            <pc:sldMk cId="3706665806" sldId="300"/>
            <ac:spMk id="9" creationId="{60F003CD-A7D4-753A-2363-06E27B9B70C1}"/>
          </ac:spMkLst>
        </pc:spChg>
        <pc:spChg chg="mod">
          <ac:chgData name="Almog Zemach" userId="f7f6c03e-3c60-416c-9677-d6434016b907" providerId="ADAL" clId="{AC25217F-1F4B-42A7-B552-67107921B5D9}" dt="2025-05-10T12:36:21.264" v="2375" actId="313"/>
          <ac:spMkLst>
            <pc:docMk/>
            <pc:sldMk cId="3706665806" sldId="300"/>
            <ac:spMk id="11" creationId="{11E467D8-6E0C-8258-5297-DDE39F4883FE}"/>
          </ac:spMkLst>
        </pc:spChg>
        <pc:spChg chg="mod">
          <ac:chgData name="Almog Zemach" userId="f7f6c03e-3c60-416c-9677-d6434016b907" providerId="ADAL" clId="{AC25217F-1F4B-42A7-B552-67107921B5D9}" dt="2025-05-10T12:34:10.459" v="2366" actId="20577"/>
          <ac:spMkLst>
            <pc:docMk/>
            <pc:sldMk cId="3706665806" sldId="300"/>
            <ac:spMk id="13" creationId="{A4031806-3214-6A23-E118-673224081B72}"/>
          </ac:spMkLst>
        </pc:spChg>
        <pc:spChg chg="mod">
          <ac:chgData name="Almog Zemach" userId="f7f6c03e-3c60-416c-9677-d6434016b907" providerId="ADAL" clId="{AC25217F-1F4B-42A7-B552-67107921B5D9}" dt="2025-05-10T13:19:39.828" v="2935" actId="20577"/>
          <ac:spMkLst>
            <pc:docMk/>
            <pc:sldMk cId="3706665806" sldId="300"/>
            <ac:spMk id="15" creationId="{DBFA5D98-477D-03E2-C0B2-BB8E070417B0}"/>
          </ac:spMkLst>
        </pc:spChg>
        <pc:graphicFrameChg chg="add mod modGraphic">
          <ac:chgData name="Almog Zemach" userId="f7f6c03e-3c60-416c-9677-d6434016b907" providerId="ADAL" clId="{AC25217F-1F4B-42A7-B552-67107921B5D9}" dt="2025-05-10T13:23:00.643" v="2969"/>
          <ac:graphicFrameMkLst>
            <pc:docMk/>
            <pc:sldMk cId="3706665806" sldId="300"/>
            <ac:graphicFrameMk id="3" creationId="{BE2037AC-EC6D-AC91-56CC-ABF4873F5B2F}"/>
          </ac:graphicFrameMkLst>
        </pc:graphicFrameChg>
      </pc:sldChg>
      <pc:sldChg chg="addSp delSp modSp add mod">
        <pc:chgData name="Almog Zemach" userId="f7f6c03e-3c60-416c-9677-d6434016b907" providerId="ADAL" clId="{AC25217F-1F4B-42A7-B552-67107921B5D9}" dt="2025-05-12T19:56:28.055" v="4809"/>
        <pc:sldMkLst>
          <pc:docMk/>
          <pc:sldMk cId="527716000" sldId="301"/>
        </pc:sldMkLst>
        <pc:spChg chg="mod">
          <ac:chgData name="Almog Zemach" userId="f7f6c03e-3c60-416c-9677-d6434016b907" providerId="ADAL" clId="{AC25217F-1F4B-42A7-B552-67107921B5D9}" dt="2025-05-10T13:17:08.505" v="2891" actId="20577"/>
          <ac:spMkLst>
            <pc:docMk/>
            <pc:sldMk cId="527716000" sldId="301"/>
            <ac:spMk id="9" creationId="{A944DAB9-3293-7D34-4CC8-56805606FF13}"/>
          </ac:spMkLst>
        </pc:spChg>
        <pc:spChg chg="mod">
          <ac:chgData name="Almog Zemach" userId="f7f6c03e-3c60-416c-9677-d6434016b907" providerId="ADAL" clId="{AC25217F-1F4B-42A7-B552-67107921B5D9}" dt="2025-05-10T12:46:01.036" v="2543" actId="20577"/>
          <ac:spMkLst>
            <pc:docMk/>
            <pc:sldMk cId="527716000" sldId="301"/>
            <ac:spMk id="11" creationId="{E838E90A-57A3-CC9C-2614-02F4330CFC86}"/>
          </ac:spMkLst>
        </pc:spChg>
        <pc:spChg chg="mod">
          <ac:chgData name="Almog Zemach" userId="f7f6c03e-3c60-416c-9677-d6434016b907" providerId="ADAL" clId="{AC25217F-1F4B-42A7-B552-67107921B5D9}" dt="2025-05-10T13:19:38.298" v="2934" actId="20577"/>
          <ac:spMkLst>
            <pc:docMk/>
            <pc:sldMk cId="527716000" sldId="301"/>
            <ac:spMk id="15" creationId="{FC60EDD3-FF6E-7D99-6D0D-5720D185F292}"/>
          </ac:spMkLst>
        </pc:spChg>
        <pc:graphicFrameChg chg="add mod modGraphic">
          <ac:chgData name="Almog Zemach" userId="f7f6c03e-3c60-416c-9677-d6434016b907" providerId="ADAL" clId="{AC25217F-1F4B-42A7-B552-67107921B5D9}" dt="2025-05-12T19:56:28.055" v="4809"/>
          <ac:graphicFrameMkLst>
            <pc:docMk/>
            <pc:sldMk cId="527716000" sldId="301"/>
            <ac:graphicFrameMk id="4" creationId="{691B6B45-3873-D4E2-FCEF-9BBB3380DDA3}"/>
          </ac:graphicFrameMkLst>
        </pc:graphicFrameChg>
      </pc:sldChg>
      <pc:sldChg chg="modSp add del mod">
        <pc:chgData name="Almog Zemach" userId="f7f6c03e-3c60-416c-9677-d6434016b907" providerId="ADAL" clId="{AC25217F-1F4B-42A7-B552-67107921B5D9}" dt="2025-05-10T13:17:41.865" v="2899" actId="47"/>
        <pc:sldMkLst>
          <pc:docMk/>
          <pc:sldMk cId="1053944392" sldId="302"/>
        </pc:sldMkLst>
      </pc:sldChg>
      <pc:sldChg chg="modSp add del mod">
        <pc:chgData name="Almog Zemach" userId="f7f6c03e-3c60-416c-9677-d6434016b907" providerId="ADAL" clId="{AC25217F-1F4B-42A7-B552-67107921B5D9}" dt="2025-05-10T13:26:59.909" v="3003" actId="47"/>
        <pc:sldMkLst>
          <pc:docMk/>
          <pc:sldMk cId="2874236761" sldId="303"/>
        </pc:sldMkLst>
      </pc:sldChg>
      <pc:sldChg chg="modSp add del mod">
        <pc:chgData name="Almog Zemach" userId="f7f6c03e-3c60-416c-9677-d6434016b907" providerId="ADAL" clId="{AC25217F-1F4B-42A7-B552-67107921B5D9}" dt="2025-05-10T13:27:01.310" v="3004" actId="47"/>
        <pc:sldMkLst>
          <pc:docMk/>
          <pc:sldMk cId="2959014992" sldId="304"/>
        </pc:sldMkLst>
      </pc:sldChg>
      <pc:sldChg chg="modSp add mod">
        <pc:chgData name="Almog Zemach" userId="f7f6c03e-3c60-416c-9677-d6434016b907" providerId="ADAL" clId="{AC25217F-1F4B-42A7-B552-67107921B5D9}" dt="2025-05-12T19:56:33" v="4811"/>
        <pc:sldMkLst>
          <pc:docMk/>
          <pc:sldMk cId="3280380881" sldId="305"/>
        </pc:sldMkLst>
        <pc:spChg chg="mod">
          <ac:chgData name="Almog Zemach" userId="f7f6c03e-3c60-416c-9677-d6434016b907" providerId="ADAL" clId="{AC25217F-1F4B-42A7-B552-67107921B5D9}" dt="2025-05-10T13:14:46.051" v="2867" actId="1037"/>
          <ac:spMkLst>
            <pc:docMk/>
            <pc:sldMk cId="3280380881" sldId="305"/>
            <ac:spMk id="5" creationId="{101EFCEA-C932-744C-1BF5-645D51C9E1BC}"/>
          </ac:spMkLst>
        </pc:spChg>
        <pc:spChg chg="mod">
          <ac:chgData name="Almog Zemach" userId="f7f6c03e-3c60-416c-9677-d6434016b907" providerId="ADAL" clId="{AC25217F-1F4B-42A7-B552-67107921B5D9}" dt="2025-05-10T13:17:30.309" v="2898" actId="20577"/>
          <ac:spMkLst>
            <pc:docMk/>
            <pc:sldMk cId="3280380881" sldId="305"/>
            <ac:spMk id="9" creationId="{D7400546-A5F4-128D-68E2-16AABF13C120}"/>
          </ac:spMkLst>
        </pc:spChg>
        <pc:spChg chg="mod">
          <ac:chgData name="Almog Zemach" userId="f7f6c03e-3c60-416c-9677-d6434016b907" providerId="ADAL" clId="{AC25217F-1F4B-42A7-B552-67107921B5D9}" dt="2025-05-10T13:15:35.933" v="2872" actId="20577"/>
          <ac:spMkLst>
            <pc:docMk/>
            <pc:sldMk cId="3280380881" sldId="305"/>
            <ac:spMk id="11" creationId="{6B04F120-FA83-9028-75E4-3EA19FDED792}"/>
          </ac:spMkLst>
        </pc:spChg>
        <pc:spChg chg="mod">
          <ac:chgData name="Almog Zemach" userId="f7f6c03e-3c60-416c-9677-d6434016b907" providerId="ADAL" clId="{AC25217F-1F4B-42A7-B552-67107921B5D9}" dt="2025-05-10T13:19:25.650" v="2929" actId="20577"/>
          <ac:spMkLst>
            <pc:docMk/>
            <pc:sldMk cId="3280380881" sldId="305"/>
            <ac:spMk id="15" creationId="{7649B3F6-89A3-DD97-2B45-98CDAD592E23}"/>
          </ac:spMkLst>
        </pc:spChg>
        <pc:graphicFrameChg chg="mod modGraphic">
          <ac:chgData name="Almog Zemach" userId="f7f6c03e-3c60-416c-9677-d6434016b907" providerId="ADAL" clId="{AC25217F-1F4B-42A7-B552-67107921B5D9}" dt="2025-05-12T19:56:33" v="4811"/>
          <ac:graphicFrameMkLst>
            <pc:docMk/>
            <pc:sldMk cId="3280380881" sldId="305"/>
            <ac:graphicFrameMk id="4" creationId="{A0B673EF-1A21-53A5-DA2F-F83BA2DC053E}"/>
          </ac:graphicFrameMkLst>
        </pc:graphicFrameChg>
      </pc:sldChg>
      <pc:sldChg chg="modSp add del mod">
        <pc:chgData name="Almog Zemach" userId="f7f6c03e-3c60-416c-9677-d6434016b907" providerId="ADAL" clId="{AC25217F-1F4B-42A7-B552-67107921B5D9}" dt="2025-05-10T13:14:30.208" v="2848" actId="47"/>
        <pc:sldMkLst>
          <pc:docMk/>
          <pc:sldMk cId="3928523904" sldId="305"/>
        </pc:sldMkLst>
      </pc:sldChg>
      <pc:sldChg chg="modSp add mod">
        <pc:chgData name="Almog Zemach" userId="f7f6c03e-3c60-416c-9677-d6434016b907" providerId="ADAL" clId="{AC25217F-1F4B-42A7-B552-67107921B5D9}" dt="2025-05-12T19:56:39.177" v="4814"/>
        <pc:sldMkLst>
          <pc:docMk/>
          <pc:sldMk cId="4194722016" sldId="306"/>
        </pc:sldMkLst>
        <pc:spChg chg="mod">
          <ac:chgData name="Almog Zemach" userId="f7f6c03e-3c60-416c-9677-d6434016b907" providerId="ADAL" clId="{AC25217F-1F4B-42A7-B552-67107921B5D9}" dt="2025-05-10T13:17:50.599" v="2918" actId="1037"/>
          <ac:spMkLst>
            <pc:docMk/>
            <pc:sldMk cId="4194722016" sldId="306"/>
            <ac:spMk id="5" creationId="{F5560613-EFE4-D4E5-BC81-52FE53C83861}"/>
          </ac:spMkLst>
        </pc:spChg>
        <pc:spChg chg="mod">
          <ac:chgData name="Almog Zemach" userId="f7f6c03e-3c60-416c-9677-d6434016b907" providerId="ADAL" clId="{AC25217F-1F4B-42A7-B552-67107921B5D9}" dt="2025-05-10T13:26:47.948" v="3002" actId="20577"/>
          <ac:spMkLst>
            <pc:docMk/>
            <pc:sldMk cId="4194722016" sldId="306"/>
            <ac:spMk id="9" creationId="{CCA6557A-D968-6896-AB8F-822EDA4AB76E}"/>
          </ac:spMkLst>
        </pc:spChg>
        <pc:spChg chg="mod">
          <ac:chgData name="Almog Zemach" userId="f7f6c03e-3c60-416c-9677-d6434016b907" providerId="ADAL" clId="{AC25217F-1F4B-42A7-B552-67107921B5D9}" dt="2025-05-10T13:24:37.915" v="2993" actId="20577"/>
          <ac:spMkLst>
            <pc:docMk/>
            <pc:sldMk cId="4194722016" sldId="306"/>
            <ac:spMk id="11" creationId="{8EEFCB79-1D00-442F-0FC5-387FA4E6492F}"/>
          </ac:spMkLst>
        </pc:spChg>
        <pc:spChg chg="mod">
          <ac:chgData name="Almog Zemach" userId="f7f6c03e-3c60-416c-9677-d6434016b907" providerId="ADAL" clId="{AC25217F-1F4B-42A7-B552-67107921B5D9}" dt="2025-05-10T13:28:20.773" v="3031" actId="20577"/>
          <ac:spMkLst>
            <pc:docMk/>
            <pc:sldMk cId="4194722016" sldId="306"/>
            <ac:spMk id="15" creationId="{226ED4C7-6F21-527D-6AAE-759812176BB2}"/>
          </ac:spMkLst>
        </pc:spChg>
        <pc:graphicFrameChg chg="mod modGraphic">
          <ac:chgData name="Almog Zemach" userId="f7f6c03e-3c60-416c-9677-d6434016b907" providerId="ADAL" clId="{AC25217F-1F4B-42A7-B552-67107921B5D9}" dt="2025-05-12T19:56:39.177" v="4814"/>
          <ac:graphicFrameMkLst>
            <pc:docMk/>
            <pc:sldMk cId="4194722016" sldId="306"/>
            <ac:graphicFrameMk id="4" creationId="{825BEAF5-D592-C0BF-4D11-6A3163D5A70F}"/>
          </ac:graphicFrameMkLst>
        </pc:graphicFrameChg>
      </pc:sldChg>
      <pc:sldChg chg="addSp modSp add mod">
        <pc:chgData name="Almog Zemach" userId="f7f6c03e-3c60-416c-9677-d6434016b907" providerId="ADAL" clId="{AC25217F-1F4B-42A7-B552-67107921B5D9}" dt="2025-05-11T20:06:21.181" v="4729" actId="1035"/>
        <pc:sldMkLst>
          <pc:docMk/>
          <pc:sldMk cId="2728468282" sldId="307"/>
        </pc:sldMkLst>
        <pc:spChg chg="add mod">
          <ac:chgData name="Almog Zemach" userId="f7f6c03e-3c60-416c-9677-d6434016b907" providerId="ADAL" clId="{AC25217F-1F4B-42A7-B552-67107921B5D9}" dt="2025-05-11T20:06:21.181" v="4729" actId="1035"/>
          <ac:spMkLst>
            <pc:docMk/>
            <pc:sldMk cId="2728468282" sldId="307"/>
            <ac:spMk id="3" creationId="{B8F74BE5-C466-2078-B5AF-C5CC46D81C27}"/>
          </ac:spMkLst>
        </pc:spChg>
        <pc:spChg chg="mod">
          <ac:chgData name="Almog Zemach" userId="f7f6c03e-3c60-416c-9677-d6434016b907" providerId="ADAL" clId="{AC25217F-1F4B-42A7-B552-67107921B5D9}" dt="2025-05-10T13:27:12.773" v="3027" actId="1037"/>
          <ac:spMkLst>
            <pc:docMk/>
            <pc:sldMk cId="2728468282" sldId="307"/>
            <ac:spMk id="5" creationId="{620F4FCE-1911-3D90-4E16-FE6E6BCC551A}"/>
          </ac:spMkLst>
        </pc:spChg>
        <pc:spChg chg="mod">
          <ac:chgData name="Almog Zemach" userId="f7f6c03e-3c60-416c-9677-d6434016b907" providerId="ADAL" clId="{AC25217F-1F4B-42A7-B552-67107921B5D9}" dt="2025-05-10T13:32:35.966" v="3099" actId="20577"/>
          <ac:spMkLst>
            <pc:docMk/>
            <pc:sldMk cId="2728468282" sldId="307"/>
            <ac:spMk id="9" creationId="{616FA0AA-ACA0-5E4E-689B-CFDC00459DBC}"/>
          </ac:spMkLst>
        </pc:spChg>
        <pc:spChg chg="mod">
          <ac:chgData name="Almog Zemach" userId="f7f6c03e-3c60-416c-9677-d6434016b907" providerId="ADAL" clId="{AC25217F-1F4B-42A7-B552-67107921B5D9}" dt="2025-05-10T13:28:40.493" v="3036" actId="20577"/>
          <ac:spMkLst>
            <pc:docMk/>
            <pc:sldMk cId="2728468282" sldId="307"/>
            <ac:spMk id="11" creationId="{7B704D7D-2029-42B8-6747-17E06EBD1564}"/>
          </ac:spMkLst>
        </pc:spChg>
        <pc:spChg chg="mod">
          <ac:chgData name="Almog Zemach" userId="f7f6c03e-3c60-416c-9677-d6434016b907" providerId="ADAL" clId="{AC25217F-1F4B-42A7-B552-67107921B5D9}" dt="2025-05-10T13:28:31.689" v="3033" actId="20577"/>
          <ac:spMkLst>
            <pc:docMk/>
            <pc:sldMk cId="2728468282" sldId="307"/>
            <ac:spMk id="15" creationId="{74D9D21D-31E7-B0F5-8C53-6EBDF26A518B}"/>
          </ac:spMkLst>
        </pc:spChg>
        <pc:graphicFrameChg chg="mod modGraphic">
          <ac:chgData name="Almog Zemach" userId="f7f6c03e-3c60-416c-9677-d6434016b907" providerId="ADAL" clId="{AC25217F-1F4B-42A7-B552-67107921B5D9}" dt="2025-05-10T13:30:28.029" v="3091" actId="20577"/>
          <ac:graphicFrameMkLst>
            <pc:docMk/>
            <pc:sldMk cId="2728468282" sldId="307"/>
            <ac:graphicFrameMk id="4" creationId="{D3FE8F18-23FA-2F1A-38D2-334A96F2598E}"/>
          </ac:graphicFrameMkLst>
        </pc:graphicFrameChg>
      </pc:sldChg>
      <pc:sldChg chg="addSp delSp modSp add mod">
        <pc:chgData name="Almog Zemach" userId="f7f6c03e-3c60-416c-9677-d6434016b907" providerId="ADAL" clId="{AC25217F-1F4B-42A7-B552-67107921B5D9}" dt="2025-05-10T14:21:34.250" v="3686" actId="1076"/>
        <pc:sldMkLst>
          <pc:docMk/>
          <pc:sldMk cId="2331874561" sldId="308"/>
        </pc:sldMkLst>
        <pc:picChg chg="add mod">
          <ac:chgData name="Almog Zemach" userId="f7f6c03e-3c60-416c-9677-d6434016b907" providerId="ADAL" clId="{AC25217F-1F4B-42A7-B552-67107921B5D9}" dt="2025-05-10T14:21:34.250" v="3686" actId="1076"/>
          <ac:picMkLst>
            <pc:docMk/>
            <pc:sldMk cId="2331874561" sldId="308"/>
            <ac:picMk id="7" creationId="{A23D2DC3-E4E6-B77E-FD5A-ACE8402BAE34}"/>
          </ac:picMkLst>
        </pc:picChg>
      </pc:sldChg>
      <pc:sldChg chg="addSp delSp modSp add mod">
        <pc:chgData name="Almog Zemach" userId="f7f6c03e-3c60-416c-9677-d6434016b907" providerId="ADAL" clId="{AC25217F-1F4B-42A7-B552-67107921B5D9}" dt="2025-05-10T14:22:28.173" v="3697" actId="1076"/>
        <pc:sldMkLst>
          <pc:docMk/>
          <pc:sldMk cId="32992358" sldId="309"/>
        </pc:sldMkLst>
        <pc:picChg chg="add mod">
          <ac:chgData name="Almog Zemach" userId="f7f6c03e-3c60-416c-9677-d6434016b907" providerId="ADAL" clId="{AC25217F-1F4B-42A7-B552-67107921B5D9}" dt="2025-05-10T14:22:05.038" v="3690" actId="1076"/>
          <ac:picMkLst>
            <pc:docMk/>
            <pc:sldMk cId="32992358" sldId="309"/>
            <ac:picMk id="4" creationId="{B12B5E24-E640-E78C-8D57-CBB889B887AB}"/>
          </ac:picMkLst>
        </pc:picChg>
        <pc:picChg chg="add mod">
          <ac:chgData name="Almog Zemach" userId="f7f6c03e-3c60-416c-9677-d6434016b907" providerId="ADAL" clId="{AC25217F-1F4B-42A7-B552-67107921B5D9}" dt="2025-05-10T14:22:28.173" v="3697" actId="1076"/>
          <ac:picMkLst>
            <pc:docMk/>
            <pc:sldMk cId="32992358" sldId="309"/>
            <ac:picMk id="6" creationId="{5A867560-10C6-664B-4C2C-84542649A63F}"/>
          </ac:picMkLst>
        </pc:picChg>
      </pc:sldChg>
      <pc:sldChg chg="addSp delSp modSp add mod">
        <pc:chgData name="Almog Zemach" userId="f7f6c03e-3c60-416c-9677-d6434016b907" providerId="ADAL" clId="{AC25217F-1F4B-42A7-B552-67107921B5D9}" dt="2025-05-10T14:24:25.364" v="3772" actId="1076"/>
        <pc:sldMkLst>
          <pc:docMk/>
          <pc:sldMk cId="2706758819" sldId="310"/>
        </pc:sldMkLst>
        <pc:spChg chg="mod">
          <ac:chgData name="Almog Zemach" userId="f7f6c03e-3c60-416c-9677-d6434016b907" providerId="ADAL" clId="{AC25217F-1F4B-42A7-B552-67107921B5D9}" dt="2025-05-10T14:23:11.921" v="3709" actId="20577"/>
          <ac:spMkLst>
            <pc:docMk/>
            <pc:sldMk cId="2706758819" sldId="310"/>
            <ac:spMk id="2" creationId="{BCC86D25-A787-6682-4886-DDECA8D8DCAC}"/>
          </ac:spMkLst>
        </pc:spChg>
        <pc:spChg chg="add mod">
          <ac:chgData name="Almog Zemach" userId="f7f6c03e-3c60-416c-9677-d6434016b907" providerId="ADAL" clId="{AC25217F-1F4B-42A7-B552-67107921B5D9}" dt="2025-05-10T14:24:25.364" v="3772" actId="1076"/>
          <ac:spMkLst>
            <pc:docMk/>
            <pc:sldMk cId="2706758819" sldId="310"/>
            <ac:spMk id="3" creationId="{624007A1-CC0E-2CF5-2F05-474E5762D714}"/>
          </ac:spMkLst>
        </pc:spChg>
      </pc:sldChg>
      <pc:sldChg chg="addSp delSp modSp add mod">
        <pc:chgData name="Almog Zemach" userId="f7f6c03e-3c60-416c-9677-d6434016b907" providerId="ADAL" clId="{AC25217F-1F4B-42A7-B552-67107921B5D9}" dt="2025-05-10T14:24:18.346" v="3767" actId="1076"/>
        <pc:sldMkLst>
          <pc:docMk/>
          <pc:sldMk cId="2424383583" sldId="311"/>
        </pc:sldMkLst>
        <pc:spChg chg="mod">
          <ac:chgData name="Almog Zemach" userId="f7f6c03e-3c60-416c-9677-d6434016b907" providerId="ADAL" clId="{AC25217F-1F4B-42A7-B552-67107921B5D9}" dt="2025-05-10T14:23:34.217" v="3732" actId="20577"/>
          <ac:spMkLst>
            <pc:docMk/>
            <pc:sldMk cId="2424383583" sldId="311"/>
            <ac:spMk id="2" creationId="{6005F8CD-FE92-79B1-E612-4E5705DAB802}"/>
          </ac:spMkLst>
        </pc:spChg>
        <pc:spChg chg="add mod">
          <ac:chgData name="Almog Zemach" userId="f7f6c03e-3c60-416c-9677-d6434016b907" providerId="ADAL" clId="{AC25217F-1F4B-42A7-B552-67107921B5D9}" dt="2025-05-10T14:24:18.346" v="3767" actId="1076"/>
          <ac:spMkLst>
            <pc:docMk/>
            <pc:sldMk cId="2424383583" sldId="311"/>
            <ac:spMk id="4" creationId="{F76E157B-2C10-BDD3-61AA-A223DB51DDF0}"/>
          </ac:spMkLst>
        </pc:spChg>
      </pc:sldChg>
      <pc:sldChg chg="modSp add mod">
        <pc:chgData name="Almog Zemach" userId="f7f6c03e-3c60-416c-9677-d6434016b907" providerId="ADAL" clId="{AC25217F-1F4B-42A7-B552-67107921B5D9}" dt="2025-05-12T18:48:08.367" v="4738" actId="20577"/>
        <pc:sldMkLst>
          <pc:docMk/>
          <pc:sldMk cId="1374298803" sldId="312"/>
        </pc:sldMkLst>
        <pc:graphicFrameChg chg="mod modGraphic">
          <ac:chgData name="Almog Zemach" userId="f7f6c03e-3c60-416c-9677-d6434016b907" providerId="ADAL" clId="{AC25217F-1F4B-42A7-B552-67107921B5D9}" dt="2025-05-12T18:48:08.367" v="4738" actId="20577"/>
          <ac:graphicFrameMkLst>
            <pc:docMk/>
            <pc:sldMk cId="1374298803" sldId="312"/>
            <ac:graphicFrameMk id="13" creationId="{5AA8DCDC-F17F-1DD9-0A76-9CFF37359667}"/>
          </ac:graphicFrameMkLst>
        </pc:graphicFrameChg>
      </pc:sldChg>
      <pc:sldChg chg="delSp modSp add mod">
        <pc:chgData name="Almog Zemach" userId="f7f6c03e-3c60-416c-9677-d6434016b907" providerId="ADAL" clId="{AC25217F-1F4B-42A7-B552-67107921B5D9}" dt="2025-05-12T19:00:23.271" v="4742" actId="478"/>
        <pc:sldMkLst>
          <pc:docMk/>
          <pc:sldMk cId="2955334333" sldId="313"/>
        </pc:sldMkLst>
        <pc:spChg chg="mod">
          <ac:chgData name="Almog Zemach" userId="f7f6c03e-3c60-416c-9677-d6434016b907" providerId="ADAL" clId="{AC25217F-1F4B-42A7-B552-67107921B5D9}" dt="2025-05-12T19:00:18.893" v="4741" actId="27636"/>
          <ac:spMkLst>
            <pc:docMk/>
            <pc:sldMk cId="2955334333" sldId="313"/>
            <ac:spMk id="18" creationId="{ECDAA2CA-CAD3-DCE7-7EDF-B8881D58A314}"/>
          </ac:spMkLst>
        </pc:spChg>
      </pc:sldChg>
      <pc:sldChg chg="addSp delSp modSp add mod">
        <pc:chgData name="Almog Zemach" userId="f7f6c03e-3c60-416c-9677-d6434016b907" providerId="ADAL" clId="{AC25217F-1F4B-42A7-B552-67107921B5D9}" dt="2025-05-18T17:54:56.620" v="5545" actId="20577"/>
        <pc:sldMkLst>
          <pc:docMk/>
          <pc:sldMk cId="4236184898" sldId="314"/>
        </pc:sldMkLst>
        <pc:spChg chg="mod">
          <ac:chgData name="Almog Zemach" userId="f7f6c03e-3c60-416c-9677-d6434016b907" providerId="ADAL" clId="{AC25217F-1F4B-42A7-B552-67107921B5D9}" dt="2025-05-18T17:41:34.165" v="5425" actId="20577"/>
          <ac:spMkLst>
            <pc:docMk/>
            <pc:sldMk cId="4236184898" sldId="314"/>
            <ac:spMk id="2" creationId="{15471F33-C79E-F1D5-A3CB-3A3B4889C6B0}"/>
          </ac:spMkLst>
        </pc:spChg>
        <pc:spChg chg="del">
          <ac:chgData name="Almog Zemach" userId="f7f6c03e-3c60-416c-9677-d6434016b907" providerId="ADAL" clId="{AC25217F-1F4B-42A7-B552-67107921B5D9}" dt="2025-05-18T17:41:38.010" v="5426" actId="478"/>
          <ac:spMkLst>
            <pc:docMk/>
            <pc:sldMk cId="4236184898" sldId="314"/>
            <ac:spMk id="3" creationId="{B2DE56B0-B8E9-5E46-5EB3-43AB24794CA3}"/>
          </ac:spMkLst>
        </pc:spChg>
        <pc:spChg chg="add mod">
          <ac:chgData name="Almog Zemach" userId="f7f6c03e-3c60-416c-9677-d6434016b907" providerId="ADAL" clId="{AC25217F-1F4B-42A7-B552-67107921B5D9}" dt="2025-05-18T17:54:56.620" v="5545" actId="20577"/>
          <ac:spMkLst>
            <pc:docMk/>
            <pc:sldMk cId="4236184898" sldId="314"/>
            <ac:spMk id="6" creationId="{DA433B32-01D1-A3D3-D140-5464F15DA8E5}"/>
          </ac:spMkLst>
        </pc:spChg>
        <pc:spChg chg="mod">
          <ac:chgData name="Almog Zemach" userId="f7f6c03e-3c60-416c-9677-d6434016b907" providerId="ADAL" clId="{AC25217F-1F4B-42A7-B552-67107921B5D9}" dt="2025-05-18T17:54:45.467" v="5544" actId="1076"/>
          <ac:spMkLst>
            <pc:docMk/>
            <pc:sldMk cId="4236184898" sldId="314"/>
            <ac:spMk id="9" creationId="{BB69A51A-7029-D393-FA24-37C943ADF59E}"/>
          </ac:spMkLst>
        </pc:spChg>
        <pc:picChg chg="del">
          <ac:chgData name="Almog Zemach" userId="f7f6c03e-3c60-416c-9677-d6434016b907" providerId="ADAL" clId="{AC25217F-1F4B-42A7-B552-67107921B5D9}" dt="2025-05-18T17:41:48.029" v="5428" actId="478"/>
          <ac:picMkLst>
            <pc:docMk/>
            <pc:sldMk cId="4236184898" sldId="314"/>
            <ac:picMk id="4" creationId="{5F45F658-F08B-A008-2969-6CCBAAA01E0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5E7B19-4906-4AD4-8817-28B82E27509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EFD4B0E-92D3-4652-B6E5-7A9B113D5BD2}">
      <dgm:prSet/>
      <dgm:spPr/>
      <dgm:t>
        <a:bodyPr/>
        <a:lstStyle/>
        <a:p>
          <a:r>
            <a:rPr lang="en-US"/>
            <a:t>1. Tokenization: Why it matters and what makes a good tokenizer</a:t>
          </a:r>
        </a:p>
      </dgm:t>
    </dgm:pt>
    <dgm:pt modelId="{E4E14610-604A-42B8-9303-3091A34785E8}" type="parTrans" cxnId="{9B382D89-D664-40D0-8693-02FA02FB8297}">
      <dgm:prSet/>
      <dgm:spPr/>
      <dgm:t>
        <a:bodyPr/>
        <a:lstStyle/>
        <a:p>
          <a:endParaRPr lang="en-US"/>
        </a:p>
      </dgm:t>
    </dgm:pt>
    <dgm:pt modelId="{20F9F157-D321-463D-B7CE-65C620C57285}" type="sibTrans" cxnId="{9B382D89-D664-40D0-8693-02FA02FB8297}">
      <dgm:prSet/>
      <dgm:spPr/>
      <dgm:t>
        <a:bodyPr/>
        <a:lstStyle/>
        <a:p>
          <a:endParaRPr lang="en-US"/>
        </a:p>
      </dgm:t>
    </dgm:pt>
    <dgm:pt modelId="{37E261EC-EB24-403E-9A3C-1DA64D2F5E48}">
      <dgm:prSet/>
      <dgm:spPr/>
      <dgm:t>
        <a:bodyPr/>
        <a:lstStyle/>
        <a:p>
          <a:r>
            <a:rPr lang="en-US"/>
            <a:t>2. Tokenization approaches + interesting tokens</a:t>
          </a:r>
        </a:p>
      </dgm:t>
    </dgm:pt>
    <dgm:pt modelId="{8A7B7715-1B17-481B-BC69-CE7D3826CA03}" type="parTrans" cxnId="{AF7B2F5B-6D5C-49D7-BDA8-8BB8AF9F1114}">
      <dgm:prSet/>
      <dgm:spPr/>
      <dgm:t>
        <a:bodyPr/>
        <a:lstStyle/>
        <a:p>
          <a:endParaRPr lang="en-US"/>
        </a:p>
      </dgm:t>
    </dgm:pt>
    <dgm:pt modelId="{22DF09DC-DF9C-49FA-8238-6A8CB1330E8A}" type="sibTrans" cxnId="{AF7B2F5B-6D5C-49D7-BDA8-8BB8AF9F1114}">
      <dgm:prSet/>
      <dgm:spPr/>
      <dgm:t>
        <a:bodyPr/>
        <a:lstStyle/>
        <a:p>
          <a:endParaRPr lang="en-US"/>
        </a:p>
      </dgm:t>
    </dgm:pt>
    <dgm:pt modelId="{D02A71DD-C986-429E-AD5A-84F480750219}">
      <dgm:prSet/>
      <dgm:spPr/>
      <dgm:t>
        <a:bodyPr/>
        <a:lstStyle/>
        <a:p>
          <a:r>
            <a:rPr lang="en-US"/>
            <a:t>3. LZW Compression Algorithm: Compression + Decompression + Demo</a:t>
          </a:r>
        </a:p>
      </dgm:t>
    </dgm:pt>
    <dgm:pt modelId="{4736B162-DF8D-4C8A-B731-96CB988F9A97}" type="parTrans" cxnId="{7D2DC688-80BD-41A9-9298-D5B16FAFEFB2}">
      <dgm:prSet/>
      <dgm:spPr/>
      <dgm:t>
        <a:bodyPr/>
        <a:lstStyle/>
        <a:p>
          <a:endParaRPr lang="en-US"/>
        </a:p>
      </dgm:t>
    </dgm:pt>
    <dgm:pt modelId="{48639E17-7B13-4B94-8060-6E8824B23560}" type="sibTrans" cxnId="{7D2DC688-80BD-41A9-9298-D5B16FAFEFB2}">
      <dgm:prSet/>
      <dgm:spPr/>
      <dgm:t>
        <a:bodyPr/>
        <a:lstStyle/>
        <a:p>
          <a:endParaRPr lang="en-US"/>
        </a:p>
      </dgm:t>
    </dgm:pt>
    <dgm:pt modelId="{283457E8-B12E-4234-AEA1-079A37AB2F33}">
      <dgm:prSet/>
      <dgm:spPr/>
      <dgm:t>
        <a:bodyPr/>
        <a:lstStyle/>
        <a:p>
          <a:r>
            <a:rPr lang="en-US"/>
            <a:t>4. MultiTok: Motivation, Method, Demo</a:t>
          </a:r>
        </a:p>
      </dgm:t>
    </dgm:pt>
    <dgm:pt modelId="{DF2442F1-262E-4C60-ACBC-1B380DD207AA}" type="parTrans" cxnId="{70EB6D6E-E687-49A5-8506-7A3122E278B3}">
      <dgm:prSet/>
      <dgm:spPr/>
      <dgm:t>
        <a:bodyPr/>
        <a:lstStyle/>
        <a:p>
          <a:endParaRPr lang="en-US"/>
        </a:p>
      </dgm:t>
    </dgm:pt>
    <dgm:pt modelId="{4A986FFB-800B-4B00-94F7-BD451F1331E1}" type="sibTrans" cxnId="{70EB6D6E-E687-49A5-8506-7A3122E278B3}">
      <dgm:prSet/>
      <dgm:spPr/>
      <dgm:t>
        <a:bodyPr/>
        <a:lstStyle/>
        <a:p>
          <a:endParaRPr lang="en-US"/>
        </a:p>
      </dgm:t>
    </dgm:pt>
    <dgm:pt modelId="{34E12A01-199E-431E-91BB-AF926D008B87}">
      <dgm:prSet/>
      <dgm:spPr/>
      <dgm:t>
        <a:bodyPr/>
        <a:lstStyle/>
        <a:p>
          <a:r>
            <a:rPr lang="en-US"/>
            <a:t>5. Results and Discussion</a:t>
          </a:r>
        </a:p>
      </dgm:t>
    </dgm:pt>
    <dgm:pt modelId="{BE585F29-C975-4013-B16A-8D6B29893E3D}" type="parTrans" cxnId="{8C4D740E-D2D0-47FD-A743-EB20CD4C5B8F}">
      <dgm:prSet/>
      <dgm:spPr/>
      <dgm:t>
        <a:bodyPr/>
        <a:lstStyle/>
        <a:p>
          <a:endParaRPr lang="en-US"/>
        </a:p>
      </dgm:t>
    </dgm:pt>
    <dgm:pt modelId="{AA70DD23-08A7-4B15-8397-B1FC0C65215E}" type="sibTrans" cxnId="{8C4D740E-D2D0-47FD-A743-EB20CD4C5B8F}">
      <dgm:prSet/>
      <dgm:spPr/>
      <dgm:t>
        <a:bodyPr/>
        <a:lstStyle/>
        <a:p>
          <a:endParaRPr lang="en-US"/>
        </a:p>
      </dgm:t>
    </dgm:pt>
    <dgm:pt modelId="{BD5D122F-EC00-4153-983E-13019F3F2DB0}" type="pres">
      <dgm:prSet presAssocID="{A45E7B19-4906-4AD4-8817-28B82E275094}" presName="root" presStyleCnt="0">
        <dgm:presLayoutVars>
          <dgm:dir/>
          <dgm:resizeHandles val="exact"/>
        </dgm:presLayoutVars>
      </dgm:prSet>
      <dgm:spPr/>
    </dgm:pt>
    <dgm:pt modelId="{9F34E8A0-747B-4387-A34B-E31210D2AEE8}" type="pres">
      <dgm:prSet presAssocID="{A45E7B19-4906-4AD4-8817-28B82E275094}" presName="container" presStyleCnt="0">
        <dgm:presLayoutVars>
          <dgm:dir/>
          <dgm:resizeHandles val="exact"/>
        </dgm:presLayoutVars>
      </dgm:prSet>
      <dgm:spPr/>
    </dgm:pt>
    <dgm:pt modelId="{532B6F3F-EECE-4CCB-AC29-BCAFFFFEA842}" type="pres">
      <dgm:prSet presAssocID="{9EFD4B0E-92D3-4652-B6E5-7A9B113D5BD2}" presName="compNode" presStyleCnt="0"/>
      <dgm:spPr/>
    </dgm:pt>
    <dgm:pt modelId="{5C0286CA-BDF0-41CD-ADCA-392B3A87945A}" type="pres">
      <dgm:prSet presAssocID="{9EFD4B0E-92D3-4652-B6E5-7A9B113D5BD2}" presName="iconBgRect" presStyleLbl="bgShp" presStyleIdx="0" presStyleCnt="5"/>
      <dgm:spPr/>
    </dgm:pt>
    <dgm:pt modelId="{AD496863-1B80-4601-99B3-5204B4EA4EFF}" type="pres">
      <dgm:prSet presAssocID="{9EFD4B0E-92D3-4652-B6E5-7A9B113D5B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el Face Outline"/>
        </a:ext>
      </dgm:extLst>
    </dgm:pt>
    <dgm:pt modelId="{6F584FC3-0735-4355-BEEA-DF8868D889E8}" type="pres">
      <dgm:prSet presAssocID="{9EFD4B0E-92D3-4652-B6E5-7A9B113D5BD2}" presName="spaceRect" presStyleCnt="0"/>
      <dgm:spPr/>
    </dgm:pt>
    <dgm:pt modelId="{51056D02-C614-4E79-89AB-E7B5B1CA9E78}" type="pres">
      <dgm:prSet presAssocID="{9EFD4B0E-92D3-4652-B6E5-7A9B113D5BD2}" presName="textRect" presStyleLbl="revTx" presStyleIdx="0" presStyleCnt="5">
        <dgm:presLayoutVars>
          <dgm:chMax val="1"/>
          <dgm:chPref val="1"/>
        </dgm:presLayoutVars>
      </dgm:prSet>
      <dgm:spPr/>
    </dgm:pt>
    <dgm:pt modelId="{78682722-97DE-482C-B94E-D68AE123E418}" type="pres">
      <dgm:prSet presAssocID="{20F9F157-D321-463D-B7CE-65C620C57285}" presName="sibTrans" presStyleLbl="sibTrans2D1" presStyleIdx="0" presStyleCnt="0"/>
      <dgm:spPr/>
    </dgm:pt>
    <dgm:pt modelId="{BF7B2A5C-AC92-411C-B61A-9BEF0E339ED6}" type="pres">
      <dgm:prSet presAssocID="{37E261EC-EB24-403E-9A3C-1DA64D2F5E48}" presName="compNode" presStyleCnt="0"/>
      <dgm:spPr/>
    </dgm:pt>
    <dgm:pt modelId="{0883B120-C8E8-4F77-ABA9-1ED4C38FFA2B}" type="pres">
      <dgm:prSet presAssocID="{37E261EC-EB24-403E-9A3C-1DA64D2F5E48}" presName="iconBgRect" presStyleLbl="bgShp" presStyleIdx="1" presStyleCnt="5"/>
      <dgm:spPr/>
    </dgm:pt>
    <dgm:pt modelId="{A3E11894-1B4A-492F-AFB5-C8B57B17A03C}" type="pres">
      <dgm:prSet presAssocID="{37E261EC-EB24-403E-9A3C-1DA64D2F5E4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B9595887-E0EE-4ABD-A3FE-353F0110ABC8}" type="pres">
      <dgm:prSet presAssocID="{37E261EC-EB24-403E-9A3C-1DA64D2F5E48}" presName="spaceRect" presStyleCnt="0"/>
      <dgm:spPr/>
    </dgm:pt>
    <dgm:pt modelId="{0CC04A5A-62CE-4C97-BC5A-270E4D381CDF}" type="pres">
      <dgm:prSet presAssocID="{37E261EC-EB24-403E-9A3C-1DA64D2F5E48}" presName="textRect" presStyleLbl="revTx" presStyleIdx="1" presStyleCnt="5">
        <dgm:presLayoutVars>
          <dgm:chMax val="1"/>
          <dgm:chPref val="1"/>
        </dgm:presLayoutVars>
      </dgm:prSet>
      <dgm:spPr/>
    </dgm:pt>
    <dgm:pt modelId="{1409A0FC-4884-47F2-B37D-FEE4EC1DCAC8}" type="pres">
      <dgm:prSet presAssocID="{22DF09DC-DF9C-49FA-8238-6A8CB1330E8A}" presName="sibTrans" presStyleLbl="sibTrans2D1" presStyleIdx="0" presStyleCnt="0"/>
      <dgm:spPr/>
    </dgm:pt>
    <dgm:pt modelId="{167D8F03-DDBC-4406-B824-A78AB531968E}" type="pres">
      <dgm:prSet presAssocID="{D02A71DD-C986-429E-AD5A-84F480750219}" presName="compNode" presStyleCnt="0"/>
      <dgm:spPr/>
    </dgm:pt>
    <dgm:pt modelId="{DD799F3F-92DA-4BCC-95BD-9A9117445A56}" type="pres">
      <dgm:prSet presAssocID="{D02A71DD-C986-429E-AD5A-84F480750219}" presName="iconBgRect" presStyleLbl="bgShp" presStyleIdx="2" presStyleCnt="5"/>
      <dgm:spPr/>
    </dgm:pt>
    <dgm:pt modelId="{DFAB9CF6-0494-43E2-B072-F62085A69366}" type="pres">
      <dgm:prSet presAssocID="{D02A71DD-C986-429E-AD5A-84F48075021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282F059-5638-470C-BB1F-57C7CF97E10F}" type="pres">
      <dgm:prSet presAssocID="{D02A71DD-C986-429E-AD5A-84F480750219}" presName="spaceRect" presStyleCnt="0"/>
      <dgm:spPr/>
    </dgm:pt>
    <dgm:pt modelId="{42AFB75E-EAD7-41DE-9EDB-0634AF478A20}" type="pres">
      <dgm:prSet presAssocID="{D02A71DD-C986-429E-AD5A-84F480750219}" presName="textRect" presStyleLbl="revTx" presStyleIdx="2" presStyleCnt="5">
        <dgm:presLayoutVars>
          <dgm:chMax val="1"/>
          <dgm:chPref val="1"/>
        </dgm:presLayoutVars>
      </dgm:prSet>
      <dgm:spPr/>
    </dgm:pt>
    <dgm:pt modelId="{5C61A859-1924-4772-9B49-AD8706ABF6FE}" type="pres">
      <dgm:prSet presAssocID="{48639E17-7B13-4B94-8060-6E8824B23560}" presName="sibTrans" presStyleLbl="sibTrans2D1" presStyleIdx="0" presStyleCnt="0"/>
      <dgm:spPr/>
    </dgm:pt>
    <dgm:pt modelId="{3B3A6BE5-0612-4E8B-B4D1-3ADDA8718D6E}" type="pres">
      <dgm:prSet presAssocID="{283457E8-B12E-4234-AEA1-079A37AB2F33}" presName="compNode" presStyleCnt="0"/>
      <dgm:spPr/>
    </dgm:pt>
    <dgm:pt modelId="{BF65861D-CCB6-48C1-9E6A-58858AAF5556}" type="pres">
      <dgm:prSet presAssocID="{283457E8-B12E-4234-AEA1-079A37AB2F33}" presName="iconBgRect" presStyleLbl="bgShp" presStyleIdx="3" presStyleCnt="5"/>
      <dgm:spPr/>
    </dgm:pt>
    <dgm:pt modelId="{18E38F37-E6D4-4AB6-8D5C-64C86F6C1283}" type="pres">
      <dgm:prSet presAssocID="{283457E8-B12E-4234-AEA1-079A37AB2F3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6A19F23E-002D-4C42-8042-DC2161A60E41}" type="pres">
      <dgm:prSet presAssocID="{283457E8-B12E-4234-AEA1-079A37AB2F33}" presName="spaceRect" presStyleCnt="0"/>
      <dgm:spPr/>
    </dgm:pt>
    <dgm:pt modelId="{4FEE8FFE-6948-4E42-80E8-D97BFA337ED6}" type="pres">
      <dgm:prSet presAssocID="{283457E8-B12E-4234-AEA1-079A37AB2F33}" presName="textRect" presStyleLbl="revTx" presStyleIdx="3" presStyleCnt="5">
        <dgm:presLayoutVars>
          <dgm:chMax val="1"/>
          <dgm:chPref val="1"/>
        </dgm:presLayoutVars>
      </dgm:prSet>
      <dgm:spPr/>
    </dgm:pt>
    <dgm:pt modelId="{162CF7A4-C140-4C7D-9F19-718F2A8C581B}" type="pres">
      <dgm:prSet presAssocID="{4A986FFB-800B-4B00-94F7-BD451F1331E1}" presName="sibTrans" presStyleLbl="sibTrans2D1" presStyleIdx="0" presStyleCnt="0"/>
      <dgm:spPr/>
    </dgm:pt>
    <dgm:pt modelId="{73DE639B-D4F7-4708-AE2F-B369E9F0350C}" type="pres">
      <dgm:prSet presAssocID="{34E12A01-199E-431E-91BB-AF926D008B87}" presName="compNode" presStyleCnt="0"/>
      <dgm:spPr/>
    </dgm:pt>
    <dgm:pt modelId="{47BE1FB6-D5BB-4744-BDFD-DA87B1803276}" type="pres">
      <dgm:prSet presAssocID="{34E12A01-199E-431E-91BB-AF926D008B87}" presName="iconBgRect" presStyleLbl="bgShp" presStyleIdx="4" presStyleCnt="5"/>
      <dgm:spPr/>
    </dgm:pt>
    <dgm:pt modelId="{2A72A089-A902-42BA-A3A9-F0F435EB5076}" type="pres">
      <dgm:prSet presAssocID="{34E12A01-199E-431E-91BB-AF926D008B8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47E2AF1-5CCA-48CF-BF3A-DB65CD074CE3}" type="pres">
      <dgm:prSet presAssocID="{34E12A01-199E-431E-91BB-AF926D008B87}" presName="spaceRect" presStyleCnt="0"/>
      <dgm:spPr/>
    </dgm:pt>
    <dgm:pt modelId="{A287071D-6BEB-430C-9F06-9DAFB82FBE4E}" type="pres">
      <dgm:prSet presAssocID="{34E12A01-199E-431E-91BB-AF926D008B8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9928806-AED6-4082-8AD7-B3ADB045437A}" type="presOf" srcId="{20F9F157-D321-463D-B7CE-65C620C57285}" destId="{78682722-97DE-482C-B94E-D68AE123E418}" srcOrd="0" destOrd="0" presId="urn:microsoft.com/office/officeart/2018/2/layout/IconCircleList"/>
    <dgm:cxn modelId="{F2E7E407-B5CE-490C-883F-CDB5DB9654CE}" type="presOf" srcId="{283457E8-B12E-4234-AEA1-079A37AB2F33}" destId="{4FEE8FFE-6948-4E42-80E8-D97BFA337ED6}" srcOrd="0" destOrd="0" presId="urn:microsoft.com/office/officeart/2018/2/layout/IconCircleList"/>
    <dgm:cxn modelId="{799A8A09-1AF7-4D19-8FC1-704E412F1AEB}" type="presOf" srcId="{D02A71DD-C986-429E-AD5A-84F480750219}" destId="{42AFB75E-EAD7-41DE-9EDB-0634AF478A20}" srcOrd="0" destOrd="0" presId="urn:microsoft.com/office/officeart/2018/2/layout/IconCircleList"/>
    <dgm:cxn modelId="{8C4D740E-D2D0-47FD-A743-EB20CD4C5B8F}" srcId="{A45E7B19-4906-4AD4-8817-28B82E275094}" destId="{34E12A01-199E-431E-91BB-AF926D008B87}" srcOrd="4" destOrd="0" parTransId="{BE585F29-C975-4013-B16A-8D6B29893E3D}" sibTransId="{AA70DD23-08A7-4B15-8397-B1FC0C65215E}"/>
    <dgm:cxn modelId="{F25CEE2D-33CD-4056-BD84-DEC8C622E810}" type="presOf" srcId="{A45E7B19-4906-4AD4-8817-28B82E275094}" destId="{BD5D122F-EC00-4153-983E-13019F3F2DB0}" srcOrd="0" destOrd="0" presId="urn:microsoft.com/office/officeart/2018/2/layout/IconCircleList"/>
    <dgm:cxn modelId="{62AC4D33-8BA7-4907-9D3F-A10E7EAB7135}" type="presOf" srcId="{9EFD4B0E-92D3-4652-B6E5-7A9B113D5BD2}" destId="{51056D02-C614-4E79-89AB-E7B5B1CA9E78}" srcOrd="0" destOrd="0" presId="urn:microsoft.com/office/officeart/2018/2/layout/IconCircleList"/>
    <dgm:cxn modelId="{9FDA7635-848C-42D1-B724-14AFD63BA516}" type="presOf" srcId="{48639E17-7B13-4B94-8060-6E8824B23560}" destId="{5C61A859-1924-4772-9B49-AD8706ABF6FE}" srcOrd="0" destOrd="0" presId="urn:microsoft.com/office/officeart/2018/2/layout/IconCircleList"/>
    <dgm:cxn modelId="{AF7B2F5B-6D5C-49D7-BDA8-8BB8AF9F1114}" srcId="{A45E7B19-4906-4AD4-8817-28B82E275094}" destId="{37E261EC-EB24-403E-9A3C-1DA64D2F5E48}" srcOrd="1" destOrd="0" parTransId="{8A7B7715-1B17-481B-BC69-CE7D3826CA03}" sibTransId="{22DF09DC-DF9C-49FA-8238-6A8CB1330E8A}"/>
    <dgm:cxn modelId="{70EB6D6E-E687-49A5-8506-7A3122E278B3}" srcId="{A45E7B19-4906-4AD4-8817-28B82E275094}" destId="{283457E8-B12E-4234-AEA1-079A37AB2F33}" srcOrd="3" destOrd="0" parTransId="{DF2442F1-262E-4C60-ACBC-1B380DD207AA}" sibTransId="{4A986FFB-800B-4B00-94F7-BD451F1331E1}"/>
    <dgm:cxn modelId="{92C1747C-C79A-4134-BA9C-B7ABB68A7CD6}" type="presOf" srcId="{37E261EC-EB24-403E-9A3C-1DA64D2F5E48}" destId="{0CC04A5A-62CE-4C97-BC5A-270E4D381CDF}" srcOrd="0" destOrd="0" presId="urn:microsoft.com/office/officeart/2018/2/layout/IconCircleList"/>
    <dgm:cxn modelId="{7D2DC688-80BD-41A9-9298-D5B16FAFEFB2}" srcId="{A45E7B19-4906-4AD4-8817-28B82E275094}" destId="{D02A71DD-C986-429E-AD5A-84F480750219}" srcOrd="2" destOrd="0" parTransId="{4736B162-DF8D-4C8A-B731-96CB988F9A97}" sibTransId="{48639E17-7B13-4B94-8060-6E8824B23560}"/>
    <dgm:cxn modelId="{9B382D89-D664-40D0-8693-02FA02FB8297}" srcId="{A45E7B19-4906-4AD4-8817-28B82E275094}" destId="{9EFD4B0E-92D3-4652-B6E5-7A9B113D5BD2}" srcOrd="0" destOrd="0" parTransId="{E4E14610-604A-42B8-9303-3091A34785E8}" sibTransId="{20F9F157-D321-463D-B7CE-65C620C57285}"/>
    <dgm:cxn modelId="{2CC5ACC6-1811-4D79-A476-0D7C83A85651}" type="presOf" srcId="{22DF09DC-DF9C-49FA-8238-6A8CB1330E8A}" destId="{1409A0FC-4884-47F2-B37D-FEE4EC1DCAC8}" srcOrd="0" destOrd="0" presId="urn:microsoft.com/office/officeart/2018/2/layout/IconCircleList"/>
    <dgm:cxn modelId="{1D09D8CA-7AC9-4908-A25B-1B8BD0467366}" type="presOf" srcId="{4A986FFB-800B-4B00-94F7-BD451F1331E1}" destId="{162CF7A4-C140-4C7D-9F19-718F2A8C581B}" srcOrd="0" destOrd="0" presId="urn:microsoft.com/office/officeart/2018/2/layout/IconCircleList"/>
    <dgm:cxn modelId="{F9DBE0D7-4E3C-4B03-B26A-D9549263AF39}" type="presOf" srcId="{34E12A01-199E-431E-91BB-AF926D008B87}" destId="{A287071D-6BEB-430C-9F06-9DAFB82FBE4E}" srcOrd="0" destOrd="0" presId="urn:microsoft.com/office/officeart/2018/2/layout/IconCircleList"/>
    <dgm:cxn modelId="{ECBEA6DA-AC9F-4AA5-AAED-87508B1C92B4}" type="presParOf" srcId="{BD5D122F-EC00-4153-983E-13019F3F2DB0}" destId="{9F34E8A0-747B-4387-A34B-E31210D2AEE8}" srcOrd="0" destOrd="0" presId="urn:microsoft.com/office/officeart/2018/2/layout/IconCircleList"/>
    <dgm:cxn modelId="{7E3421A9-5828-445B-8176-78EA89A64E96}" type="presParOf" srcId="{9F34E8A0-747B-4387-A34B-E31210D2AEE8}" destId="{532B6F3F-EECE-4CCB-AC29-BCAFFFFEA842}" srcOrd="0" destOrd="0" presId="urn:microsoft.com/office/officeart/2018/2/layout/IconCircleList"/>
    <dgm:cxn modelId="{45E108D0-72C5-4C62-AB1B-B9FA68574BFE}" type="presParOf" srcId="{532B6F3F-EECE-4CCB-AC29-BCAFFFFEA842}" destId="{5C0286CA-BDF0-41CD-ADCA-392B3A87945A}" srcOrd="0" destOrd="0" presId="urn:microsoft.com/office/officeart/2018/2/layout/IconCircleList"/>
    <dgm:cxn modelId="{D91F5402-EEAF-4611-A253-DE777225107C}" type="presParOf" srcId="{532B6F3F-EECE-4CCB-AC29-BCAFFFFEA842}" destId="{AD496863-1B80-4601-99B3-5204B4EA4EFF}" srcOrd="1" destOrd="0" presId="urn:microsoft.com/office/officeart/2018/2/layout/IconCircleList"/>
    <dgm:cxn modelId="{F59C784F-6966-445A-9E4C-454382286061}" type="presParOf" srcId="{532B6F3F-EECE-4CCB-AC29-BCAFFFFEA842}" destId="{6F584FC3-0735-4355-BEEA-DF8868D889E8}" srcOrd="2" destOrd="0" presId="urn:microsoft.com/office/officeart/2018/2/layout/IconCircleList"/>
    <dgm:cxn modelId="{B268CCE5-42FC-47E1-8008-89FEAC5C0440}" type="presParOf" srcId="{532B6F3F-EECE-4CCB-AC29-BCAFFFFEA842}" destId="{51056D02-C614-4E79-89AB-E7B5B1CA9E78}" srcOrd="3" destOrd="0" presId="urn:microsoft.com/office/officeart/2018/2/layout/IconCircleList"/>
    <dgm:cxn modelId="{3DE771BC-60BE-4E0F-963F-E24BA7059ABF}" type="presParOf" srcId="{9F34E8A0-747B-4387-A34B-E31210D2AEE8}" destId="{78682722-97DE-482C-B94E-D68AE123E418}" srcOrd="1" destOrd="0" presId="urn:microsoft.com/office/officeart/2018/2/layout/IconCircleList"/>
    <dgm:cxn modelId="{4351BAD1-CCEA-4134-B487-612CC6679697}" type="presParOf" srcId="{9F34E8A0-747B-4387-A34B-E31210D2AEE8}" destId="{BF7B2A5C-AC92-411C-B61A-9BEF0E339ED6}" srcOrd="2" destOrd="0" presId="urn:microsoft.com/office/officeart/2018/2/layout/IconCircleList"/>
    <dgm:cxn modelId="{9A54AF28-9CC0-4DF8-9C5C-B92BE2FD6C8E}" type="presParOf" srcId="{BF7B2A5C-AC92-411C-B61A-9BEF0E339ED6}" destId="{0883B120-C8E8-4F77-ABA9-1ED4C38FFA2B}" srcOrd="0" destOrd="0" presId="urn:microsoft.com/office/officeart/2018/2/layout/IconCircleList"/>
    <dgm:cxn modelId="{451106B1-FAEC-47BD-B26D-0972078880E6}" type="presParOf" srcId="{BF7B2A5C-AC92-411C-B61A-9BEF0E339ED6}" destId="{A3E11894-1B4A-492F-AFB5-C8B57B17A03C}" srcOrd="1" destOrd="0" presId="urn:microsoft.com/office/officeart/2018/2/layout/IconCircleList"/>
    <dgm:cxn modelId="{0F657594-7E1A-41E0-858F-233ACC092586}" type="presParOf" srcId="{BF7B2A5C-AC92-411C-B61A-9BEF0E339ED6}" destId="{B9595887-E0EE-4ABD-A3FE-353F0110ABC8}" srcOrd="2" destOrd="0" presId="urn:microsoft.com/office/officeart/2018/2/layout/IconCircleList"/>
    <dgm:cxn modelId="{3C7C1BD0-88F9-42A9-9E5D-3EE6CF50694B}" type="presParOf" srcId="{BF7B2A5C-AC92-411C-B61A-9BEF0E339ED6}" destId="{0CC04A5A-62CE-4C97-BC5A-270E4D381CDF}" srcOrd="3" destOrd="0" presId="urn:microsoft.com/office/officeart/2018/2/layout/IconCircleList"/>
    <dgm:cxn modelId="{19600B04-90A0-4107-BFDC-B01C1419CF5F}" type="presParOf" srcId="{9F34E8A0-747B-4387-A34B-E31210D2AEE8}" destId="{1409A0FC-4884-47F2-B37D-FEE4EC1DCAC8}" srcOrd="3" destOrd="0" presId="urn:microsoft.com/office/officeart/2018/2/layout/IconCircleList"/>
    <dgm:cxn modelId="{0C657578-3CF1-4F51-AA44-D6B7CABF9A57}" type="presParOf" srcId="{9F34E8A0-747B-4387-A34B-E31210D2AEE8}" destId="{167D8F03-DDBC-4406-B824-A78AB531968E}" srcOrd="4" destOrd="0" presId="urn:microsoft.com/office/officeart/2018/2/layout/IconCircleList"/>
    <dgm:cxn modelId="{3FC7A20D-54B6-4598-BD6E-63996EA33D1E}" type="presParOf" srcId="{167D8F03-DDBC-4406-B824-A78AB531968E}" destId="{DD799F3F-92DA-4BCC-95BD-9A9117445A56}" srcOrd="0" destOrd="0" presId="urn:microsoft.com/office/officeart/2018/2/layout/IconCircleList"/>
    <dgm:cxn modelId="{4647C6C2-70EB-4E4E-BE4E-2AC6AC53DC61}" type="presParOf" srcId="{167D8F03-DDBC-4406-B824-A78AB531968E}" destId="{DFAB9CF6-0494-43E2-B072-F62085A69366}" srcOrd="1" destOrd="0" presId="urn:microsoft.com/office/officeart/2018/2/layout/IconCircleList"/>
    <dgm:cxn modelId="{0747D9EE-89D1-437C-82B9-D93CCF849A8A}" type="presParOf" srcId="{167D8F03-DDBC-4406-B824-A78AB531968E}" destId="{7282F059-5638-470C-BB1F-57C7CF97E10F}" srcOrd="2" destOrd="0" presId="urn:microsoft.com/office/officeart/2018/2/layout/IconCircleList"/>
    <dgm:cxn modelId="{3B8913C4-9D63-4CA1-B2B6-AB117BBD6EA9}" type="presParOf" srcId="{167D8F03-DDBC-4406-B824-A78AB531968E}" destId="{42AFB75E-EAD7-41DE-9EDB-0634AF478A20}" srcOrd="3" destOrd="0" presId="urn:microsoft.com/office/officeart/2018/2/layout/IconCircleList"/>
    <dgm:cxn modelId="{A3D8E8F1-8E65-41A2-9AE4-1AEFD00C9A1B}" type="presParOf" srcId="{9F34E8A0-747B-4387-A34B-E31210D2AEE8}" destId="{5C61A859-1924-4772-9B49-AD8706ABF6FE}" srcOrd="5" destOrd="0" presId="urn:microsoft.com/office/officeart/2018/2/layout/IconCircleList"/>
    <dgm:cxn modelId="{1252C784-7F92-4B74-9AFA-FB2F852FC46C}" type="presParOf" srcId="{9F34E8A0-747B-4387-A34B-E31210D2AEE8}" destId="{3B3A6BE5-0612-4E8B-B4D1-3ADDA8718D6E}" srcOrd="6" destOrd="0" presId="urn:microsoft.com/office/officeart/2018/2/layout/IconCircleList"/>
    <dgm:cxn modelId="{1C76AB4E-473A-46E3-85B0-A7A292DFD1B7}" type="presParOf" srcId="{3B3A6BE5-0612-4E8B-B4D1-3ADDA8718D6E}" destId="{BF65861D-CCB6-48C1-9E6A-58858AAF5556}" srcOrd="0" destOrd="0" presId="urn:microsoft.com/office/officeart/2018/2/layout/IconCircleList"/>
    <dgm:cxn modelId="{469C1DD6-C6E3-4F38-9AB2-1A490FCD799B}" type="presParOf" srcId="{3B3A6BE5-0612-4E8B-B4D1-3ADDA8718D6E}" destId="{18E38F37-E6D4-4AB6-8D5C-64C86F6C1283}" srcOrd="1" destOrd="0" presId="urn:microsoft.com/office/officeart/2018/2/layout/IconCircleList"/>
    <dgm:cxn modelId="{6F14D7BE-010C-46BC-A5A5-3CE151DF3A2C}" type="presParOf" srcId="{3B3A6BE5-0612-4E8B-B4D1-3ADDA8718D6E}" destId="{6A19F23E-002D-4C42-8042-DC2161A60E41}" srcOrd="2" destOrd="0" presId="urn:microsoft.com/office/officeart/2018/2/layout/IconCircleList"/>
    <dgm:cxn modelId="{7DE8E5B0-BEE9-4D66-B5B1-5C36501D4759}" type="presParOf" srcId="{3B3A6BE5-0612-4E8B-B4D1-3ADDA8718D6E}" destId="{4FEE8FFE-6948-4E42-80E8-D97BFA337ED6}" srcOrd="3" destOrd="0" presId="urn:microsoft.com/office/officeart/2018/2/layout/IconCircleList"/>
    <dgm:cxn modelId="{2C0A5135-8F1D-4A16-9ADB-5E87C58A9933}" type="presParOf" srcId="{9F34E8A0-747B-4387-A34B-E31210D2AEE8}" destId="{162CF7A4-C140-4C7D-9F19-718F2A8C581B}" srcOrd="7" destOrd="0" presId="urn:microsoft.com/office/officeart/2018/2/layout/IconCircleList"/>
    <dgm:cxn modelId="{859A9A96-0723-4B36-A4F9-AF8C2F8AF480}" type="presParOf" srcId="{9F34E8A0-747B-4387-A34B-E31210D2AEE8}" destId="{73DE639B-D4F7-4708-AE2F-B369E9F0350C}" srcOrd="8" destOrd="0" presId="urn:microsoft.com/office/officeart/2018/2/layout/IconCircleList"/>
    <dgm:cxn modelId="{D62C3555-3827-44D7-A320-E964C50412EC}" type="presParOf" srcId="{73DE639B-D4F7-4708-AE2F-B369E9F0350C}" destId="{47BE1FB6-D5BB-4744-BDFD-DA87B1803276}" srcOrd="0" destOrd="0" presId="urn:microsoft.com/office/officeart/2018/2/layout/IconCircleList"/>
    <dgm:cxn modelId="{BBF65131-52AE-45FA-BC6D-C392D05961A1}" type="presParOf" srcId="{73DE639B-D4F7-4708-AE2F-B369E9F0350C}" destId="{2A72A089-A902-42BA-A3A9-F0F435EB5076}" srcOrd="1" destOrd="0" presId="urn:microsoft.com/office/officeart/2018/2/layout/IconCircleList"/>
    <dgm:cxn modelId="{564089E1-9461-42A0-A512-BAEE5843518B}" type="presParOf" srcId="{73DE639B-D4F7-4708-AE2F-B369E9F0350C}" destId="{547E2AF1-5CCA-48CF-BF3A-DB65CD074CE3}" srcOrd="2" destOrd="0" presId="urn:microsoft.com/office/officeart/2018/2/layout/IconCircleList"/>
    <dgm:cxn modelId="{69E41D3B-8A5B-4966-87BA-05F5F2F70944}" type="presParOf" srcId="{73DE639B-D4F7-4708-AE2F-B369E9F0350C}" destId="{A287071D-6BEB-430C-9F06-9DAFB82FBE4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286CA-BDF0-41CD-ADCA-392B3A87945A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96863-1B80-4601-99B3-5204B4EA4EFF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56D02-C614-4E79-89AB-E7B5B1CA9E78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 Tokenization: Why it matters and what makes a good tokenizer</a:t>
          </a:r>
        </a:p>
      </dsp:txBody>
      <dsp:txXfrm>
        <a:off x="1736122" y="1100"/>
        <a:ext cx="2172539" cy="921683"/>
      </dsp:txXfrm>
    </dsp:sp>
    <dsp:sp modelId="{0883B120-C8E8-4F77-ABA9-1ED4C38FFA2B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11894-1B4A-492F-AFB5-C8B57B17A03C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04A5A-62CE-4C97-BC5A-270E4D381CDF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Tokenization approaches + interesting tokens</a:t>
          </a:r>
        </a:p>
      </dsp:txBody>
      <dsp:txXfrm>
        <a:off x="5406396" y="1100"/>
        <a:ext cx="2172539" cy="921683"/>
      </dsp:txXfrm>
    </dsp:sp>
    <dsp:sp modelId="{DD799F3F-92DA-4BCC-95BD-9A9117445A56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B9CF6-0494-43E2-B072-F62085A69366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FB75E-EAD7-41DE-9EDB-0634AF478A20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LZW Compression Algorithm: Compression + Decompression + Demo</a:t>
          </a:r>
        </a:p>
      </dsp:txBody>
      <dsp:txXfrm>
        <a:off x="1736122" y="1635560"/>
        <a:ext cx="2172539" cy="921683"/>
      </dsp:txXfrm>
    </dsp:sp>
    <dsp:sp modelId="{BF65861D-CCB6-48C1-9E6A-58858AAF5556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38F37-E6D4-4AB6-8D5C-64C86F6C1283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E8FFE-6948-4E42-80E8-D97BFA337ED6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MultiTok: Motivation, Method, Demo</a:t>
          </a:r>
        </a:p>
      </dsp:txBody>
      <dsp:txXfrm>
        <a:off x="5406396" y="1635560"/>
        <a:ext cx="2172539" cy="921683"/>
      </dsp:txXfrm>
    </dsp:sp>
    <dsp:sp modelId="{47BE1FB6-D5BB-4744-BDFD-DA87B1803276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72A089-A902-42BA-A3A9-F0F435EB5076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7071D-6BEB-430C-9F06-9DAFB82FBE4E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5. Results and Discussion</a:t>
          </a:r>
        </a:p>
      </dsp:txBody>
      <dsp:txXfrm>
        <a:off x="1736122" y="3270020"/>
        <a:ext cx="2172539" cy="9216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3B6DC-87F9-4B9C-AD24-88E56092A04F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4B476-D1E8-4673-BDEC-6CDEDDE4E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6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graph of the </a:t>
            </a:r>
            <a:r>
              <a:rPr lang="en-US" dirty="0" err="1"/>
              <a:t>vacb</a:t>
            </a:r>
            <a:r>
              <a:rPr lang="en-US" dirty="0"/>
              <a:t> size to the log2 of vocab size and number of tokens that represent the dataset</a:t>
            </a:r>
          </a:p>
          <a:p>
            <a:r>
              <a:rPr lang="en-US" dirty="0"/>
              <a:t>F(text, vocab) = #number_tokens_of_text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4B476-D1E8-4673-BDEC-6CDEDDE4E1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0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37F97-C674-916F-8570-B55A80D6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7CBF9-32B3-373C-0E80-C1E3AD9AE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D2828-EFC5-7FE8-DB33-608AF41C5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perplexity - Show equations</a:t>
            </a:r>
          </a:p>
          <a:p>
            <a:r>
              <a:rPr lang="en-US" dirty="0"/>
              <a:t>The efficiency of the representation of the language</a:t>
            </a:r>
          </a:p>
          <a:p>
            <a:r>
              <a:rPr lang="en-US" dirty="0"/>
              <a:t>Tradeoff – between vocab size and perplexity, and complexity</a:t>
            </a:r>
          </a:p>
          <a:p>
            <a:r>
              <a:rPr lang="en-US" dirty="0"/>
              <a:t>Does it good to add a big sentence as a token? (lets say 1000 words)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EF28-8EF5-E202-0907-3F4274C3F3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4B476-D1E8-4673-BDEC-6CDEDDE4E1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8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perplexity - Show equations</a:t>
            </a:r>
          </a:p>
          <a:p>
            <a:r>
              <a:rPr lang="en-US" dirty="0"/>
              <a:t>The efficiency of the representation of the language</a:t>
            </a:r>
          </a:p>
          <a:p>
            <a:r>
              <a:rPr lang="en-US" dirty="0"/>
              <a:t>Tradeoff – between vocab size and perplexity, and complexity</a:t>
            </a:r>
          </a:p>
          <a:p>
            <a:r>
              <a:rPr lang="en-US" dirty="0"/>
              <a:t>Does it good to add a big sentence as a token? (lets say 1000 words)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4B476-D1E8-4673-BDEC-6CDEDDE4E1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25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7E8C2-5924-ADB1-27CD-EAD445ABD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A7D4EF-52F3-0B02-3D38-CD321CD4C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A9DECF-C19E-68C5-143A-99051C95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perplexity - Show equations</a:t>
            </a:r>
          </a:p>
          <a:p>
            <a:r>
              <a:rPr lang="en-US" dirty="0"/>
              <a:t>The efficiency of the representation of the language</a:t>
            </a:r>
          </a:p>
          <a:p>
            <a:r>
              <a:rPr lang="en-US" dirty="0"/>
              <a:t>Tradeoff – between vocab size and perplexity, and complexity</a:t>
            </a:r>
          </a:p>
          <a:p>
            <a:r>
              <a:rPr lang="en-US" dirty="0"/>
              <a:t>Does it good to add a big sentence as a token? (lets say 1000 words)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F0176-6C0D-1629-C6C8-1C3BA3AFE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4B476-D1E8-4673-BDEC-6CDEDDE4E1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2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09E4-2FA8-AC8F-679A-569B11906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B4373-9E00-B598-C429-B573AD1F1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ADE46C-AC44-DFC6-C54A-B4237061B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perplexity - Show equations</a:t>
            </a:r>
          </a:p>
          <a:p>
            <a:r>
              <a:rPr lang="en-US" dirty="0"/>
              <a:t>The efficiency of the representation of the language</a:t>
            </a:r>
          </a:p>
          <a:p>
            <a:r>
              <a:rPr lang="en-US" dirty="0"/>
              <a:t>Tradeoff – between vocab size and perplexity, and complexity</a:t>
            </a:r>
          </a:p>
          <a:p>
            <a:r>
              <a:rPr lang="en-US" dirty="0"/>
              <a:t>Does it good to add a big sentence as a token? (lets say 1000 words)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6C7BC-47C0-246B-45F6-05BA306AA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4B476-D1E8-4673-BDEC-6CDEDDE4E1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0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 text by binary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4B476-D1E8-4673-BDEC-6CDEDDE4E1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2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atic.googleusercontent.com/media/research.google.com/ja/pubs/archive/37842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55818" y="1502464"/>
            <a:ext cx="6348580" cy="1581300"/>
          </a:xfrm>
        </p:spPr>
        <p:txBody>
          <a:bodyPr anchor="b">
            <a:normAutofit/>
          </a:bodyPr>
          <a:lstStyle/>
          <a:p>
            <a:r>
              <a:rPr lang="en-US" sz="4000" dirty="0"/>
              <a:t>MultiTok: Variable-Length Tokenization</a:t>
            </a:r>
            <a:endParaRPr lang="en-US" sz="3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CFF3067C-5495-9CE8-DC24-DB5919995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9203" y="899647"/>
            <a:ext cx="3872266" cy="38722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80593D-19B2-121D-95B8-413BEF317C07}"/>
              </a:ext>
            </a:extLst>
          </p:cNvPr>
          <p:cNvSpPr txBox="1"/>
          <p:nvPr/>
        </p:nvSpPr>
        <p:spPr>
          <a:xfrm>
            <a:off x="7048974" y="6404998"/>
            <a:ext cx="185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Almog Zemach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9A4B222-234A-7227-F150-F8E759DD0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9326" y="3050712"/>
            <a:ext cx="2198291" cy="34565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Noel Elias, 2024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25AC15-2DE7-C3E7-4857-4BF845F6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509D1F-BD3A-E9F3-1BA8-441E8E5AF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2FD18-433B-34FD-B700-A3F759607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92D264-AAA5-DEAF-5545-FF24C681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A326DF-E93B-E8C2-8A88-27B6D2174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DC6EA1-1F03-4AC9-30F9-2873D3CC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71F33-C79E-F1D5-A3CB-3A3B4889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Perplexity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69A51A-7029-D393-FA24-37C943ADF59E}"/>
              </a:ext>
            </a:extLst>
          </p:cNvPr>
          <p:cNvSpPr txBox="1"/>
          <p:nvPr/>
        </p:nvSpPr>
        <p:spPr>
          <a:xfrm>
            <a:off x="77815" y="3429000"/>
            <a:ext cx="879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Perplexity quantifies how surprised the model is by the actual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 perplexity</a:t>
            </a:r>
            <a:r>
              <a:rPr lang="en-US" dirty="0"/>
              <a:t> → The model assigns </a:t>
            </a:r>
            <a:r>
              <a:rPr lang="en-US" b="1" dirty="0"/>
              <a:t>high probability</a:t>
            </a:r>
            <a:r>
              <a:rPr lang="en-US" dirty="0"/>
              <a:t> to the correct tokens → Good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perplexity</a:t>
            </a:r>
            <a:r>
              <a:rPr lang="en-US" dirty="0"/>
              <a:t> → The model is </a:t>
            </a:r>
            <a:r>
              <a:rPr lang="en-US" b="1" dirty="0"/>
              <a:t>"confused"</a:t>
            </a:r>
            <a:r>
              <a:rPr lang="en-US" dirty="0"/>
              <a:t> or uncertain → Poor performance.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A433B32-01D1-A3D3-D140-5464F15DA8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6700" y="1747942"/>
                <a:ext cx="8229600" cy="2741539"/>
              </a:xfrm>
            </p:spPr>
            <p:txBody>
              <a:bodyPr/>
              <a:lstStyle/>
              <a:p>
                <a:r>
                  <a:rPr lang="en-US" dirty="0"/>
                  <a:t>Entropy: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Perplexity: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𝑃𝑒𝑟𝑝𝑙𝑒𝑥𝑖𝑡𝑦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A433B32-01D1-A3D3-D140-5464F15DA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747942"/>
                <a:ext cx="8229600" cy="2741539"/>
              </a:xfrm>
              <a:blipFill>
                <a:blip r:embed="rId3"/>
                <a:stretch>
                  <a:fillRect l="-1704" t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18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What Makes a Good Tokenizer?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49" y="1647708"/>
            <a:ext cx="7293023" cy="3176587"/>
          </a:xfrm>
        </p:spPr>
        <p:txBody>
          <a:bodyPr anchor="ctr">
            <a:normAutofit/>
          </a:bodyPr>
          <a:lstStyle/>
          <a:p>
            <a:r>
              <a:rPr lang="en-US" sz="2100" dirty="0"/>
              <a:t>Compression efficiency</a:t>
            </a:r>
          </a:p>
          <a:p>
            <a:pPr lvl="1"/>
            <a:r>
              <a:rPr lang="en-US" sz="1700" dirty="0"/>
              <a:t>Minimize the number of tokens per byte.</a:t>
            </a:r>
          </a:p>
          <a:p>
            <a:pPr lvl="1"/>
            <a:r>
              <a:rPr lang="en-US" sz="1700" dirty="0"/>
              <a:t>Fewer tokens mean fewer embeddings.</a:t>
            </a:r>
          </a:p>
          <a:p>
            <a:pPr lvl="1"/>
            <a:r>
              <a:rPr lang="en-US" sz="1700" dirty="0"/>
              <a:t>Drives training/inference FLOPs and cost.</a:t>
            </a:r>
          </a:p>
          <a:p>
            <a:r>
              <a:rPr lang="en-US" sz="2100" dirty="0"/>
              <a:t>Perplexity</a:t>
            </a:r>
          </a:p>
          <a:p>
            <a:pPr lvl="1"/>
            <a:r>
              <a:rPr lang="en-US" sz="1700" dirty="0"/>
              <a:t>better tokenization -&gt; lower perplexity</a:t>
            </a:r>
          </a:p>
          <a:p>
            <a:r>
              <a:rPr lang="en-US" sz="2100" dirty="0"/>
              <a:t>Robustness</a:t>
            </a:r>
          </a:p>
          <a:p>
            <a:pPr lvl="1"/>
            <a:r>
              <a:rPr lang="en-US" sz="1700" dirty="0"/>
              <a:t>Handles unknown/out-of-vocabulary words</a:t>
            </a:r>
          </a:p>
          <a:p>
            <a:pPr lvl="1"/>
            <a:r>
              <a:rPr lang="en-US" sz="1700" dirty="0"/>
              <a:t>Handles multiple languages</a:t>
            </a:r>
          </a:p>
        </p:txBody>
      </p:sp>
      <p:pic>
        <p:nvPicPr>
          <p:cNvPr id="4" name="Picture 3" descr="A person looking at a digital screen&#10;&#10;AI-generated content may be incorrect.">
            <a:extLst>
              <a:ext uri="{FF2B5EF4-FFF2-40B4-BE49-F238E27FC236}">
                <a16:creationId xmlns:a16="http://schemas.microsoft.com/office/drawing/2014/main" id="{6FFC43DF-32FD-D012-4E04-577F88D2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1753881"/>
            <a:ext cx="3176587" cy="31765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1D4B9C-EEE4-85DC-6582-CA872BA4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38A69D-F380-DB2F-C721-806D754DD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F405E1-5B3C-25A2-E57E-2BB685D5A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0AE751-A9F1-9097-AD67-73A898F03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3734A-2D95-E182-266F-AE71367D0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B9A702-4258-0A6B-66F6-22DFD0943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6D1B4-2CB3-63F9-8B54-4BA49AE9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What Makes a Good Tokenizer?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D3E2-2379-F0FC-A120-E894990A1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6" y="1467851"/>
            <a:ext cx="9100454" cy="404161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600" dirty="0"/>
              <a:t>Vocabulary Size:</a:t>
            </a:r>
          </a:p>
          <a:p>
            <a:pPr lvl="1"/>
            <a:r>
              <a:rPr lang="en-US" sz="1800" dirty="0"/>
              <a:t>Too small vocabulary (for example character based tokenizer) leads to multiple tokens per word which may increase the perplexity (due to more predictions).</a:t>
            </a:r>
          </a:p>
          <a:p>
            <a:pPr lvl="1"/>
            <a:r>
              <a:rPr lang="en-US" sz="1800" dirty="0"/>
              <a:t>Too big vocabulary may lead to poor guessing as well as there are too many tokens to choose from.</a:t>
            </a:r>
          </a:p>
          <a:p>
            <a:r>
              <a:rPr lang="en-US" sz="2400" dirty="0"/>
              <a:t>Tokens composition:</a:t>
            </a:r>
          </a:p>
          <a:p>
            <a:pPr lvl="1"/>
            <a:r>
              <a:rPr lang="en-US" sz="1800" dirty="0"/>
              <a:t>Tokens should make sense in the context of the task. For example, splitting “eating” to “eat” + “</a:t>
            </a:r>
            <a:r>
              <a:rPr lang="en-US" sz="1800" dirty="0" err="1"/>
              <a:t>ing</a:t>
            </a:r>
            <a:r>
              <a:rPr lang="en-US" sz="1800" dirty="0"/>
              <a:t>” is more natural then choosing “</a:t>
            </a:r>
            <a:r>
              <a:rPr lang="en-US" sz="1800" dirty="0" err="1"/>
              <a:t>ea</a:t>
            </a:r>
            <a:r>
              <a:rPr lang="en-US" sz="1800" dirty="0"/>
              <a:t>” + “ting”. In this way, the tokenizer allows the model to learn about “</a:t>
            </a:r>
            <a:r>
              <a:rPr lang="en-US" sz="1800" dirty="0" err="1"/>
              <a:t>ing</a:t>
            </a:r>
            <a:r>
              <a:rPr lang="en-US" sz="1800" dirty="0"/>
              <a:t>” as a frequent suffix.</a:t>
            </a:r>
          </a:p>
          <a:p>
            <a:r>
              <a:rPr lang="en-US" sz="2400" dirty="0"/>
              <a:t>Efficiency vs Perplexity:</a:t>
            </a:r>
          </a:p>
          <a:p>
            <a:pPr lvl="1"/>
            <a:r>
              <a:rPr lang="en-US" sz="1800" dirty="0"/>
              <a:t>Very large tokens (like entire phrases) might minimize perplexity but may blow up the vocabulary.</a:t>
            </a:r>
          </a:p>
          <a:p>
            <a:pPr lvl="1"/>
            <a:r>
              <a:rPr lang="en-US" sz="1800" dirty="0"/>
              <a:t>Very small tokens makes the model very efficient but gives higher perplexity.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AEBBEA-E045-D5C2-7BFB-D0DE80951487}"/>
              </a:ext>
            </a:extLst>
          </p:cNvPr>
          <p:cNvSpPr txBox="1"/>
          <p:nvPr/>
        </p:nvSpPr>
        <p:spPr>
          <a:xfrm>
            <a:off x="257172" y="5516157"/>
            <a:ext cx="8629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Overall: </a:t>
            </a:r>
          </a:p>
          <a:p>
            <a:r>
              <a:rPr lang="en-US" dirty="0"/>
              <a:t>A good tokenizer finds the sweet spot between </a:t>
            </a:r>
            <a:r>
              <a:rPr lang="en-US" b="1" dirty="0"/>
              <a:t>minimizing tokens </a:t>
            </a:r>
            <a:r>
              <a:rPr lang="en-US" dirty="0"/>
              <a:t>per byte </a:t>
            </a:r>
            <a:r>
              <a:rPr lang="en-US" b="1" dirty="0"/>
              <a:t>without exploding the vocabulary </a:t>
            </a:r>
            <a:r>
              <a:rPr lang="en-US" dirty="0"/>
              <a:t>size, and does so consistently </a:t>
            </a:r>
            <a:r>
              <a:rPr lang="en-US" b="1" dirty="0"/>
              <a:t>across all languages</a:t>
            </a:r>
            <a:r>
              <a:rPr lang="en-US" dirty="0"/>
              <a:t>, domains, and noisy inputs that your LLM will meet. </a:t>
            </a:r>
          </a:p>
        </p:txBody>
      </p:sp>
    </p:spTree>
    <p:extLst>
      <p:ext uri="{BB962C8B-B14F-4D97-AF65-F5344CB8AC3E}">
        <p14:creationId xmlns:p14="http://schemas.microsoft.com/office/powerpoint/2010/main" val="414308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67345-1ADE-7CC5-DF17-8C27CD201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0AD254-F608-9B8F-7DE7-A7633B19B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9F4CBC-3D05-A9CB-CB37-C691CF271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BE539E-F39A-AFC4-7520-58476DFF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9F7E5-8556-554F-FD01-15E149D23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104FE4-6C84-DDF0-0FC0-B2C876A5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D35B31-DA18-3BB4-DD8D-E07A6171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What Makes a Good Tokenizer?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1E9F7-C407-4338-6992-A26B6ABC4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6" y="1467851"/>
            <a:ext cx="9100454" cy="404161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600" dirty="0"/>
              <a:t>Vocabulary Size:</a:t>
            </a:r>
          </a:p>
          <a:p>
            <a:pPr lvl="1"/>
            <a:r>
              <a:rPr lang="en-US" sz="1800" dirty="0"/>
              <a:t>Too small vocabulary (for example character based tokenizer) leads to multiple tokens per word which may increase the perplexity (due to more predictions).</a:t>
            </a:r>
          </a:p>
          <a:p>
            <a:pPr lvl="1"/>
            <a:r>
              <a:rPr lang="en-US" sz="1800" dirty="0"/>
              <a:t>Too big vocabulary may lead to poor guessing as well as there are too many tokens to choose from.</a:t>
            </a:r>
          </a:p>
          <a:p>
            <a:r>
              <a:rPr lang="en-US" sz="2400" dirty="0"/>
              <a:t>Tokens composition:</a:t>
            </a:r>
          </a:p>
          <a:p>
            <a:pPr lvl="1"/>
            <a:r>
              <a:rPr lang="en-US" sz="1800" dirty="0"/>
              <a:t>Tokens should make sense in the context of the task. For example, splitting “eating” to “eat” + “</a:t>
            </a:r>
            <a:r>
              <a:rPr lang="en-US" sz="1800" dirty="0" err="1"/>
              <a:t>ing</a:t>
            </a:r>
            <a:r>
              <a:rPr lang="en-US" sz="1800" dirty="0"/>
              <a:t>” is more natural then choosing “</a:t>
            </a:r>
            <a:r>
              <a:rPr lang="en-US" sz="1800" dirty="0" err="1"/>
              <a:t>ea</a:t>
            </a:r>
            <a:r>
              <a:rPr lang="en-US" sz="1800" dirty="0"/>
              <a:t>” + “ting”. In this way, the tokenizer allows the model to learn about “</a:t>
            </a:r>
            <a:r>
              <a:rPr lang="en-US" sz="1800" dirty="0" err="1"/>
              <a:t>ing</a:t>
            </a:r>
            <a:r>
              <a:rPr lang="en-US" sz="1800" dirty="0"/>
              <a:t>” as a frequent suffix.</a:t>
            </a:r>
          </a:p>
          <a:p>
            <a:r>
              <a:rPr lang="en-US" sz="2400" dirty="0"/>
              <a:t>Efficiency vs Perplexity:</a:t>
            </a:r>
          </a:p>
          <a:p>
            <a:pPr lvl="1"/>
            <a:r>
              <a:rPr lang="en-US" sz="1800" dirty="0"/>
              <a:t>Very large tokens (like entire phrases) might minimize perplexity but may blow up the vocabulary.</a:t>
            </a:r>
          </a:p>
          <a:p>
            <a:pPr lvl="1"/>
            <a:r>
              <a:rPr lang="en-US" sz="1800" dirty="0"/>
              <a:t>Very small tokens makes the model very efficient but gives higher perplexity.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FBBFB-EA5D-2C12-01C6-D8B4BA10403C}"/>
              </a:ext>
            </a:extLst>
          </p:cNvPr>
          <p:cNvSpPr txBox="1"/>
          <p:nvPr/>
        </p:nvSpPr>
        <p:spPr>
          <a:xfrm>
            <a:off x="257172" y="5516157"/>
            <a:ext cx="8629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Overall: </a:t>
            </a:r>
          </a:p>
          <a:p>
            <a:r>
              <a:rPr lang="en-US" dirty="0"/>
              <a:t>A good tokenizer finds the sweet spot between </a:t>
            </a:r>
            <a:r>
              <a:rPr lang="en-US" b="1" dirty="0"/>
              <a:t>minimizing tokens </a:t>
            </a:r>
            <a:r>
              <a:rPr lang="en-US" dirty="0"/>
              <a:t>per byte </a:t>
            </a:r>
            <a:r>
              <a:rPr lang="en-US" b="1" dirty="0"/>
              <a:t>without exploding the vocabulary </a:t>
            </a:r>
            <a:r>
              <a:rPr lang="en-US" dirty="0"/>
              <a:t>size, and does so consistently </a:t>
            </a:r>
            <a:r>
              <a:rPr lang="en-US" b="1" dirty="0"/>
              <a:t>across all languages</a:t>
            </a:r>
            <a:r>
              <a:rPr lang="en-US" dirty="0"/>
              <a:t>, domains, and noisy inputs that your LLM will meet.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FF821-358A-DDF9-167E-9094F6C2B2E4}"/>
              </a:ext>
            </a:extLst>
          </p:cNvPr>
          <p:cNvSpPr txBox="1"/>
          <p:nvPr/>
        </p:nvSpPr>
        <p:spPr>
          <a:xfrm>
            <a:off x="7639352" y="6488668"/>
            <a:ext cx="15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Notebook</a:t>
            </a:r>
          </a:p>
        </p:txBody>
      </p:sp>
    </p:spTree>
    <p:extLst>
      <p:ext uri="{BB962C8B-B14F-4D97-AF65-F5344CB8AC3E}">
        <p14:creationId xmlns:p14="http://schemas.microsoft.com/office/powerpoint/2010/main" val="262332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LZW Compression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FBB93-4D89-B630-A4BE-D8A9117E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75" y="3781049"/>
            <a:ext cx="3448531" cy="2953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C6F97-DE27-9741-A650-CC46E507212D}"/>
              </a:ext>
            </a:extLst>
          </p:cNvPr>
          <p:cNvSpPr txBox="1"/>
          <p:nvPr/>
        </p:nvSpPr>
        <p:spPr>
          <a:xfrm>
            <a:off x="251636" y="1652656"/>
            <a:ext cx="93956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Lossless data compression method</a:t>
            </a:r>
          </a:p>
          <a:p>
            <a:pPr lvl="1"/>
            <a:r>
              <a:rPr lang="en-US" sz="2800" dirty="0"/>
              <a:t>- Builds dictionary of seen phrases</a:t>
            </a:r>
          </a:p>
          <a:p>
            <a:pPr lvl="1"/>
            <a:r>
              <a:rPr lang="en-US" sz="2800" dirty="0"/>
              <a:t>- Replaces phrases with dictionary indices</a:t>
            </a:r>
          </a:p>
          <a:p>
            <a:pPr lvl="1"/>
            <a:r>
              <a:rPr lang="en-US" sz="2800" dirty="0"/>
              <a:t>- Reconstructs the original using same dictionary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66041F7-96A3-ADE4-02BB-6866F2B23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3436784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166041F7-96A3-ADE4-02BB-6866F2B232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3436784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879" t="-4762" r="-337662" b="-40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2B0713D-ADE5-507E-F4B8-BB1B6D92DE6A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29A5F-6861-0FB3-D118-E8F5F837B497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920C5E-E3B3-3546-B59B-AE77FC28F1B1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Text:  ABABABA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C3B7CB-F9BF-2329-B433-1335665D6668}"/>
              </a:ext>
            </a:extLst>
          </p:cNvPr>
          <p:cNvSpPr txBox="1"/>
          <p:nvPr/>
        </p:nvSpPr>
        <p:spPr>
          <a:xfrm>
            <a:off x="4476750" y="174445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E83796-045A-5F56-B9CA-9134FC493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54A9B1-F3CF-4571-303F-B5F521395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AA799B-1674-856D-6EE4-7990298BE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238453-A846-7BBC-A12C-A77B37401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A1E03-E332-6D52-0665-C636D29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7A087-49E7-BA6F-37FF-4FCC5B52F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7C266-2F80-4376-325A-470BFA22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7F96246-C6F3-BB5E-5C2F-98C6B3D4EA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7F96246-C6F3-BB5E-5C2F-98C6B3D4EA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879" t="-4762" r="-337662" b="-40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7F0231D-9C37-B7AD-BF3F-701BDB37440E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{A: 0, B: 1}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4E33E-17E0-5982-F26A-89E29B2A6B09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[]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A4428-2293-53AD-75BB-1892C7644D56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Text:  ABABABA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BACFD-7DA6-3661-0BD0-D4888AD72CF4}"/>
              </a:ext>
            </a:extLst>
          </p:cNvPr>
          <p:cNvSpPr txBox="1"/>
          <p:nvPr/>
        </p:nvSpPr>
        <p:spPr>
          <a:xfrm>
            <a:off x="4476750" y="174445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W: “” </a:t>
            </a:r>
          </a:p>
        </p:txBody>
      </p:sp>
    </p:spTree>
    <p:extLst>
      <p:ext uri="{BB962C8B-B14F-4D97-AF65-F5344CB8AC3E}">
        <p14:creationId xmlns:p14="http://schemas.microsoft.com/office/powerpoint/2010/main" val="3451166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77E2B-ACBB-C5E1-E217-766BE258A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9779D5-B559-B6BD-157F-A250F6C7E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29DE9-D96C-C42C-547C-22B95BC30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510CB8-EC59-47BE-2FC5-30B57B6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05FE9F-1C94-3654-B96E-FA2CADA0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B85C6B-1FC9-E5AE-FAC6-25DB0D40A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91F83-EC38-0E76-8D2F-A21B4784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47987CC-805A-1F16-2EDD-91B2CD2707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420923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47987CC-805A-1F16-2EDD-91B2CD2707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420923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879" t="-4762" r="-337662" b="-40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4BAB735-074E-8915-1F5C-EE4FEF3342AC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{A: 0, B: 1}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63A95-F7E7-EEDE-12ED-24805E38BDF6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[]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8A94DB-0C2E-5606-4C38-64C21DF6702C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Text:  ABABABA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03A73-6C30-F822-95B7-13E1553F1465}"/>
              </a:ext>
            </a:extLst>
          </p:cNvPr>
          <p:cNvSpPr txBox="1"/>
          <p:nvPr/>
        </p:nvSpPr>
        <p:spPr>
          <a:xfrm>
            <a:off x="4476750" y="174445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W: A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4A2AFFF-ABCB-C703-99ED-005DBF5F303C}"/>
              </a:ext>
            </a:extLst>
          </p:cNvPr>
          <p:cNvSpPr/>
          <p:nvPr/>
        </p:nvSpPr>
        <p:spPr>
          <a:xfrm>
            <a:off x="858392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0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5D0C30-97CF-FF58-D1AD-EE7B068B2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988FCE-B5F6-58C7-8EA4-617709096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5E2E03-7465-8525-474A-A3E6BD610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C7B4F9-64E0-1787-18BA-5F6C0D623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E21714-68D1-CD31-4F6B-F64ACD771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9B338-857B-6887-A873-594AE6C4F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CD617-C8B0-6B09-7BF3-21EA64A28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29D3D37-24D9-1395-55AC-2080ECE04C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680590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629D3D37-24D9-1395-55AC-2080ECE04C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4680590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879" t="-4762" r="-337662" b="-40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693DA6-06D8-7E9A-8A92-E9B698776428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{A: 0, B: 1, AB: 2}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8BC6A9-84C4-B79F-3E52-158D0A97A27D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[0]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EE1415-8802-60FA-F0C3-A5E75A707AAE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Text:  ABABABA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28824-C096-ADA6-CDD1-382677568C9F}"/>
              </a:ext>
            </a:extLst>
          </p:cNvPr>
          <p:cNvSpPr txBox="1"/>
          <p:nvPr/>
        </p:nvSpPr>
        <p:spPr>
          <a:xfrm>
            <a:off x="4476750" y="174445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W: B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560D2CA-5AA9-BDC2-5A5D-A1DC728B9023}"/>
              </a:ext>
            </a:extLst>
          </p:cNvPr>
          <p:cNvSpPr/>
          <p:nvPr/>
        </p:nvSpPr>
        <p:spPr>
          <a:xfrm>
            <a:off x="1001267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2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5659CC-DF06-5C27-1361-416378A2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E2C199-98E8-4A4B-5681-5CFE3217F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9C12E-06F5-7FB0-781B-75C0BB49B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120CDC-1305-3871-803A-4095CA3D9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27E1D1-161A-05A9-DD47-D2EFF27FB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3CFE6-7B12-27F1-E62B-C83B641BF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CC5587-98A1-8DEF-B525-769E2FF3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7D07420-926D-3595-D905-63DA6D444E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46205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7D07420-926D-3595-D905-63DA6D444E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46205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879" t="-4762" r="-337662" b="-40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552F2D-880B-BEEE-9320-4F4CB11868B2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{A: 0, B: 1, AB: 2, BA: 3}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42505-4858-FB22-E5B0-912D6E3F8A4F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[0, 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0EE6C-0642-2D12-B66C-6AD7450E7C1D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Text:  ABABABA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25BF8-AB00-863D-35C9-5621B2B8067A}"/>
              </a:ext>
            </a:extLst>
          </p:cNvPr>
          <p:cNvSpPr txBox="1"/>
          <p:nvPr/>
        </p:nvSpPr>
        <p:spPr>
          <a:xfrm>
            <a:off x="4476750" y="174445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W: A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2782DE3A-389F-FC4F-05AD-A77F03A50ABD}"/>
              </a:ext>
            </a:extLst>
          </p:cNvPr>
          <p:cNvSpPr/>
          <p:nvPr/>
        </p:nvSpPr>
        <p:spPr>
          <a:xfrm>
            <a:off x="1134617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2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A378EF-1B87-BD95-7007-C492F38D36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79269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FFC3C-BA96-C106-3C73-7BED3A6F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CFC02C-CA38-7778-19F3-5423E4BE1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F47EFA-45AE-0427-9467-21FE543BF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D2B3C9-D346-CC8F-80A2-FAF4D4C2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33B0D5-D021-8959-6DD8-60CEEF86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5C10CB-E810-84E1-EB5A-28CBBD66C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727A1-4D4A-88A7-175A-C5AA268E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0C43ACB-E538-F3EE-3F7D-4D748BB77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3644820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D0C43ACB-E538-F3EE-3F7D-4D748BB778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3644820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879" t="-4762" r="-337662" b="-40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9401F31-30D7-BD78-4652-F0C3FA1D3B0E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{A: 0, B: 1, AB: 2, BA: 3}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BFA12-B596-D47E-F02F-B67B9577BE09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[0, 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557D58-6AA7-1160-6869-C76DEF93682D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Text:  ABABABA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505E1F-C215-296C-7885-C5B775E22B34}"/>
              </a:ext>
            </a:extLst>
          </p:cNvPr>
          <p:cNvSpPr txBox="1"/>
          <p:nvPr/>
        </p:nvSpPr>
        <p:spPr>
          <a:xfrm>
            <a:off x="4476750" y="174445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W: AB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9C7F4A9-2D86-811A-65A4-03769AECB84D}"/>
              </a:ext>
            </a:extLst>
          </p:cNvPr>
          <p:cNvSpPr/>
          <p:nvPr/>
        </p:nvSpPr>
        <p:spPr>
          <a:xfrm>
            <a:off x="1277492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27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342146-C9C8-B44A-A72B-D44B3C26E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444C2CF-A70B-A5A7-6377-2166B64A2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9FB348-7EB4-DD15-6EEF-7B9CAAAA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DDDD3E-EEDF-6D1A-3BFE-79CE89742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B34084-7D15-1B74-9BAA-AAFEC50A2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248FEF-DF7A-2EE2-C505-1B60F2205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53D54-4EEC-AEC4-5EBD-9018BA55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25A03E6-12E4-1EDD-8363-47E8C320AE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2996143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ABA: 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25A03E6-12E4-1EDD-8363-47E8C320AE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2996143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879" t="-4762" r="-337662" b="-40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ABA: 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B6356A-20AE-4F55-BAC7-511F2B3C1C5D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{A: 0, B: 1, AB: 2, BA: 3, ABA: 4}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D2160-CB5C-CE27-B734-DBBCED4570A3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[0, 1, 2]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40AA73-ED97-2454-47EF-170A268FE236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Text:  ABABABA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44F2A-1615-C96B-2636-5F5C26C82235}"/>
              </a:ext>
            </a:extLst>
          </p:cNvPr>
          <p:cNvSpPr txBox="1"/>
          <p:nvPr/>
        </p:nvSpPr>
        <p:spPr>
          <a:xfrm>
            <a:off x="4476750" y="1744451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W: A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7E5A726-CBE4-1BEF-D9DD-39F55D2A3FFC}"/>
              </a:ext>
            </a:extLst>
          </p:cNvPr>
          <p:cNvSpPr/>
          <p:nvPr/>
        </p:nvSpPr>
        <p:spPr>
          <a:xfrm>
            <a:off x="1429892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5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F137B-F351-5DE0-C3CF-ECDA92B6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4C1011-6A43-2883-CC61-B3B92C0D8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C616F1-4E0A-1ED0-4AD6-8D3899166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DE514-B90A-57CF-8CF0-85BB7684A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16CA55-FE2B-6009-9F3B-C0704F300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A1493D-3BDF-236D-9B74-FCDA62E09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EAEF4-4CCA-CA45-ACB9-EC5D9C246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551E981-C301-F52D-2448-70ADB695C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360242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ABA: 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551E981-C301-F52D-2448-70ADB695C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5360242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879" t="-4762" r="-337662" b="-40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ABA: 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87CDBB-98EA-C929-D90E-171B18FB3AF5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{A: 0, B: 1, AB: 2, BA: 3, ABA: 4}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D95E18-49C2-0599-2CBB-4307CB0085CF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[0, 1, 2]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682BA-0367-3103-C78A-B7176CC50805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Text:  ABABABA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068EA-59A1-FE71-27AC-88A35FECAC10}"/>
              </a:ext>
            </a:extLst>
          </p:cNvPr>
          <p:cNvSpPr txBox="1"/>
          <p:nvPr/>
        </p:nvSpPr>
        <p:spPr>
          <a:xfrm>
            <a:off x="4476750" y="174445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W: AB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772E75ED-9333-BF1A-BB75-A4375303F390}"/>
              </a:ext>
            </a:extLst>
          </p:cNvPr>
          <p:cNvSpPr/>
          <p:nvPr/>
        </p:nvSpPr>
        <p:spPr>
          <a:xfrm>
            <a:off x="1563242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77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0CCDC-8044-E6BD-C6FF-B3153E7FF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4569DE-E2EC-8660-7FA9-47A1DE5CB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85BB6-2176-CE11-66AF-A89225116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6B4406-5DA2-B7B5-D945-FAC529ECD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C273B-D74D-CB5A-A1A0-24513241D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FE2D9B-76EC-472C-46B3-DCA1D276B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48976-DC4D-C2F3-E837-F516EF56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1A40FFC-2680-7BC3-AD66-D92A6F7DB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943736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ABA: 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1A40FFC-2680-7BC3-AD66-D92A6F7DB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3943736"/>
                  </p:ext>
                </p:extLst>
              </p:nvPr>
            </p:nvGraphicFramePr>
            <p:xfrm>
              <a:off x="179610" y="2298449"/>
              <a:ext cx="8773890" cy="3235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656692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408706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077977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447800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20027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Char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879" t="-4762" r="-337662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 </a:t>
                          </a:r>
                          <a:r>
                            <a:rPr lang="en-US" dirty="0" err="1"/>
                            <a:t>Dict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</a:t>
                          </a:r>
                        </a:p>
                        <a:p>
                          <a:pPr algn="ctr"/>
                          <a:r>
                            <a:rPr lang="en-US" dirty="0"/>
                            <a:t>Appended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Dictionary</a:t>
                          </a:r>
                        </a:p>
                        <a:p>
                          <a:pPr algn="ctr"/>
                          <a:r>
                            <a:rPr lang="en-US" dirty="0"/>
                            <a:t>Added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AB: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BA: 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ABA: 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60964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5155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89033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0E9D6EB-2EFE-84E3-0A24-DD38F67EC875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{A: 0, B: 1, AB: 2, BA: 3, ABA: 4}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107CF6-18F0-CD21-0117-22A0293ECCA6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[0, 1, 2, 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61729F-E54D-1969-AB6A-E20E29448BAC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Text:  ABABABA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6F10F4-3146-1395-0A96-A1EAE4F36F83}"/>
              </a:ext>
            </a:extLst>
          </p:cNvPr>
          <p:cNvSpPr txBox="1"/>
          <p:nvPr/>
        </p:nvSpPr>
        <p:spPr>
          <a:xfrm>
            <a:off x="4476750" y="1744451"/>
            <a:ext cx="89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W: ABA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8451D98-BBDD-113C-ED32-5D1A33A2178D}"/>
              </a:ext>
            </a:extLst>
          </p:cNvPr>
          <p:cNvSpPr/>
          <p:nvPr/>
        </p:nvSpPr>
        <p:spPr>
          <a:xfrm>
            <a:off x="1706117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7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DC7087-F1E6-2BCD-DEF3-E778F4C87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F4A72C3-B74C-F51D-D128-C4F300CBF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A37398-EBF3-6900-9550-725DF5700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7356B-E3C0-64F8-ADEE-A1D678FD3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47D43A-FCFE-C8D6-2049-7BDB5F452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6A6116-6D79-0D08-10AA-0D241E0F3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07F59-5D9A-095E-211F-F1532324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 fontScale="90000"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Decompression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003CD-A7D4-753A-2363-06E27B9B70C1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{0: A, 1: B}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467D8-6E0C-8258-5297-DDE39F4883FE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“”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31806-3214-6A23-E118-673224081B72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Input:[0, 1, 2, 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A5D98-477D-03E2-C0B2-BB8E070417B0}"/>
              </a:ext>
            </a:extLst>
          </p:cNvPr>
          <p:cNvSpPr txBox="1"/>
          <p:nvPr/>
        </p:nvSpPr>
        <p:spPr>
          <a:xfrm>
            <a:off x="4476750" y="17444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new: 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E2037AC-EC6D-AC91-56CC-ABF4873F5B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691300"/>
                  </p:ext>
                </p:extLst>
              </p:nvPr>
            </p:nvGraphicFramePr>
            <p:xfrm>
              <a:off x="179610" y="2298449"/>
              <a:ext cx="8773889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39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In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Dict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𝒔𝒊𝒛𝒆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BE2037AC-EC6D-AC91-56CC-ABF4873F5B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691300"/>
                  </p:ext>
                </p:extLst>
              </p:nvPr>
            </p:nvGraphicFramePr>
            <p:xfrm>
              <a:off x="179610" y="2298449"/>
              <a:ext cx="8773889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39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7561" t="-6849" r="-533537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42" t="-6849" r="-189735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4444" t="-6849" r="-218333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437" t="-6849" r="-1028" b="-4041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6665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FA29C-CF7C-2F8E-19BF-B553B9DF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076AF1-ECBD-5E13-6821-9D4FEB61E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01C11D-13A3-B51D-EF88-7F9038136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50F5C0-53F6-4809-0399-F667E27D5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C80F2-1084-E53B-F939-32AD528A8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73CFC6-E683-74A3-1263-9D18C9E82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6A2A5-41A4-F7C5-F98F-7189E52F3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 fontScale="90000"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Decompression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4DAB9-3293-7D34-4CC8-56805606FF13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{0: A, 1: B}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8E90A-57A3-CC9C-2614-02F4330CFC86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“A”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C44D8-246B-E192-C61C-7AD0558267D4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Input:[0, 1, 2, 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60EDD3-FF6E-7D99-6D0D-5720D185F292}"/>
              </a:ext>
            </a:extLst>
          </p:cNvPr>
          <p:cNvSpPr txBox="1"/>
          <p:nvPr/>
        </p:nvSpPr>
        <p:spPr>
          <a:xfrm>
            <a:off x="4476750" y="1744451"/>
            <a:ext cx="109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new: A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21E22E7-AA41-BC34-EC3C-96019FED85D5}"/>
              </a:ext>
            </a:extLst>
          </p:cNvPr>
          <p:cNvSpPr/>
          <p:nvPr/>
        </p:nvSpPr>
        <p:spPr>
          <a:xfrm>
            <a:off x="944117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91B6B45-3873-D4E2-FCEF-9BBB3380DD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4570182"/>
                  </p:ext>
                </p:extLst>
              </p:nvPr>
            </p:nvGraphicFramePr>
            <p:xfrm>
              <a:off x="179610" y="2298449"/>
              <a:ext cx="8773890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In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Dict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𝒔𝒊𝒛𝒆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91B6B45-3873-D4E2-FCEF-9BBB3380DD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4570182"/>
                  </p:ext>
                </p:extLst>
              </p:nvPr>
            </p:nvGraphicFramePr>
            <p:xfrm>
              <a:off x="179610" y="2298449"/>
              <a:ext cx="8773890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7561" t="-6849" r="-533537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42" t="-6849" r="-189735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4444" t="-6849" r="-218333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437" t="-6849" r="-1028" b="-4041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27716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62623D-CBE8-96DB-9B5C-57029966D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412697F-A7B9-70FC-E6D6-3D9849F74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7A5BBF-E3C6-BAC7-0D1C-50B50F71A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978922-D86B-5AC3-3319-B727ECBC7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6D1128-EA13-E206-B001-EA07933D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A9FE4-81CA-3BFF-C54C-C4D14ED0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DA034-431C-EE17-8EAF-9B49EBE1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 fontScale="90000"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Decompression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00546-A5F4-128D-68E2-16AABF13C120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{0: A, 1: B, 2: AB}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4F120-FA83-9028-75E4-3EA19FDED792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“AB”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ECD41-1B8D-7C73-6DB8-1E1063A749C8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Input:[0, 1, 2, 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9B3F6-89A3-DD97-2B45-98CDAD592E23}"/>
              </a:ext>
            </a:extLst>
          </p:cNvPr>
          <p:cNvSpPr txBox="1"/>
          <p:nvPr/>
        </p:nvSpPr>
        <p:spPr>
          <a:xfrm>
            <a:off x="4476750" y="1744451"/>
            <a:ext cx="108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new: B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01EFCEA-C932-744C-1BF5-645D51C9E1BC}"/>
              </a:ext>
            </a:extLst>
          </p:cNvPr>
          <p:cNvSpPr/>
          <p:nvPr/>
        </p:nvSpPr>
        <p:spPr>
          <a:xfrm>
            <a:off x="1191767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0B673EF-1A21-53A5-DA2F-F83BA2DC05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460005"/>
                  </p:ext>
                </p:extLst>
              </p:nvPr>
            </p:nvGraphicFramePr>
            <p:xfrm>
              <a:off x="179610" y="2298449"/>
              <a:ext cx="8773890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In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Dict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𝒔𝒊𝒛𝒆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0B673EF-1A21-53A5-DA2F-F83BA2DC05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460005"/>
                  </p:ext>
                </p:extLst>
              </p:nvPr>
            </p:nvGraphicFramePr>
            <p:xfrm>
              <a:off x="179610" y="2298449"/>
              <a:ext cx="8773890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7561" t="-6849" r="-533537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42" t="-6849" r="-189735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4444" t="-6849" r="-218333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437" t="-6849" r="-1028" b="-4041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0380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D9F3CF-1EE5-E8C3-E8CC-37FEBB45E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6EB6C0-3E19-91C5-6F5F-DBADE9BF7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097F75-53E2-A984-A3D6-0A2348EF9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5C95AF-BBEB-5B51-3A33-8F2B51DC4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33CFCA-85B4-DB83-0FA9-BD51C7AE3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6FCC03-A391-9C53-F885-4CAEB2780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CD9D8-C343-0ACF-C738-4E72DF2A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 fontScale="90000"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Decompression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6557A-D968-6896-AB8F-822EDA4AB76E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{0: A, 1: B, 2: AB, 3: BA}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FCB79-1D00-442F-0FC5-387FA4E6492F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“ABAB”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3D6C2-2E58-C6E2-7760-F6FA16B18B88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Input:[0, 1, 2, 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ED4C7-6F21-527D-6AAE-759812176BB2}"/>
              </a:ext>
            </a:extLst>
          </p:cNvPr>
          <p:cNvSpPr txBox="1"/>
          <p:nvPr/>
        </p:nvSpPr>
        <p:spPr>
          <a:xfrm>
            <a:off x="4476750" y="1744451"/>
            <a:ext cx="12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new: AB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5560613-EFE4-D4E5-BC81-52FE53C83861}"/>
              </a:ext>
            </a:extLst>
          </p:cNvPr>
          <p:cNvSpPr/>
          <p:nvPr/>
        </p:nvSpPr>
        <p:spPr>
          <a:xfrm>
            <a:off x="1429892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25BEAF5-D592-C0BF-4D11-6A3163D5A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2387803"/>
                  </p:ext>
                </p:extLst>
              </p:nvPr>
            </p:nvGraphicFramePr>
            <p:xfrm>
              <a:off x="179610" y="2298449"/>
              <a:ext cx="8773890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In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Dict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𝒔𝒊𝒛𝒆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25BEAF5-D592-C0BF-4D11-6A3163D5A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2387803"/>
                  </p:ext>
                </p:extLst>
              </p:nvPr>
            </p:nvGraphicFramePr>
            <p:xfrm>
              <a:off x="179610" y="2298449"/>
              <a:ext cx="8773890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7561" t="-6849" r="-533537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42" t="-6849" r="-189735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4444" t="-6849" r="-218333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437" t="-6849" r="-1028" b="-4041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94722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D15582-C417-9BFF-12F5-ADE303F9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50F6975-941E-F161-F38B-DC6DF1D8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E1ED90-CA68-4DFC-F507-C2C3B3366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38EC12-FF7A-035C-E426-7C9A4343E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AEDB4C-EBFB-FEF3-DBA5-D2CBAAA6B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C6A18F-95C4-C60C-DCCC-A16302B1E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86757-7858-F9F0-B2DC-1F3A5DB93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 fontScale="90000"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Demonstration: LZW Decompression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FA0AA-ACA0-5E4E-689B-CFDC00459DBC}"/>
              </a:ext>
            </a:extLst>
          </p:cNvPr>
          <p:cNvSpPr txBox="1"/>
          <p:nvPr/>
        </p:nvSpPr>
        <p:spPr>
          <a:xfrm>
            <a:off x="217711" y="5696733"/>
            <a:ext cx="389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Dict</a:t>
            </a:r>
            <a:r>
              <a:rPr lang="en-US" dirty="0"/>
              <a:t>: {0: A, 1: B, 2: AB, 3: BA, 4: ABA}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04D7D-2029-42B8-6747-17E06EBD1564}"/>
              </a:ext>
            </a:extLst>
          </p:cNvPr>
          <p:cNvSpPr txBox="1"/>
          <p:nvPr/>
        </p:nvSpPr>
        <p:spPr>
          <a:xfrm>
            <a:off x="4071255" y="5693620"/>
            <a:ext cx="485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“ABABABA”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22A51-928B-D384-22E1-74F0DBC6004E}"/>
              </a:ext>
            </a:extLst>
          </p:cNvPr>
          <p:cNvSpPr txBox="1"/>
          <p:nvPr/>
        </p:nvSpPr>
        <p:spPr>
          <a:xfrm>
            <a:off x="179609" y="1756643"/>
            <a:ext cx="389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Input:[0, 1, 2, 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9D21D-31E7-B0F5-8C53-6EBDF26A518B}"/>
              </a:ext>
            </a:extLst>
          </p:cNvPr>
          <p:cNvSpPr txBox="1"/>
          <p:nvPr/>
        </p:nvSpPr>
        <p:spPr>
          <a:xfrm>
            <a:off x="4476750" y="1744451"/>
            <a:ext cx="134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 new: ABA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20F4FCE-1911-3D90-4E16-FE6E6BCC551A}"/>
              </a:ext>
            </a:extLst>
          </p:cNvPr>
          <p:cNvSpPr/>
          <p:nvPr/>
        </p:nvSpPr>
        <p:spPr>
          <a:xfrm>
            <a:off x="1696592" y="1619497"/>
            <a:ext cx="170307" cy="21840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3FE8F18-23FA-2F1A-38D2-334A96F25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0396179"/>
                  </p:ext>
                </p:extLst>
              </p:nvPr>
            </p:nvGraphicFramePr>
            <p:xfrm>
              <a:off x="179610" y="2298449"/>
              <a:ext cx="8773890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In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1" kern="1200" dirty="0" smtClean="0">
                                    <a:solidFill>
                                      <a:schemeClr val="lt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rPr>
                                  <m:t>Dict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</m:oMath>
                            </m:oMathPara>
                          </a14:m>
                          <a:endParaRPr lang="en-US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𝒔𝒊𝒛𝒆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𝒅𝒊𝒄𝒕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𝒆𝒏𝒕𝒓𝒚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DICT[c]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 + W[0] = 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3FE8F18-23FA-2F1A-38D2-334A96F259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0396179"/>
                  </p:ext>
                </p:extLst>
              </p:nvPr>
            </p:nvGraphicFramePr>
            <p:xfrm>
              <a:off x="179610" y="2298449"/>
              <a:ext cx="8773890" cy="22259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2440">
                      <a:extLst>
                        <a:ext uri="{9D8B030D-6E8A-4147-A177-3AD203B41FA5}">
                          <a16:colId xmlns:a16="http://schemas.microsoft.com/office/drawing/2014/main" val="3975020718"/>
                        </a:ext>
                      </a:extLst>
                    </a:gridCol>
                    <a:gridCol w="1485900">
                      <a:extLst>
                        <a:ext uri="{9D8B030D-6E8A-4147-A177-3AD203B41FA5}">
                          <a16:colId xmlns:a16="http://schemas.microsoft.com/office/drawing/2014/main" val="81363684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1021910988"/>
                        </a:ext>
                      </a:extLst>
                    </a:gridCol>
                    <a:gridCol w="1838325">
                      <a:extLst>
                        <a:ext uri="{9D8B030D-6E8A-4147-A177-3AD203B41FA5}">
                          <a16:colId xmlns:a16="http://schemas.microsoft.com/office/drawing/2014/main" val="3193530129"/>
                        </a:ext>
                      </a:extLst>
                    </a:gridCol>
                    <a:gridCol w="1095375">
                      <a:extLst>
                        <a:ext uri="{9D8B030D-6E8A-4147-A177-3AD203B41FA5}">
                          <a16:colId xmlns:a16="http://schemas.microsoft.com/office/drawing/2014/main" val="3004053033"/>
                        </a:ext>
                      </a:extLst>
                    </a:gridCol>
                    <a:gridCol w="2371725">
                      <a:extLst>
                        <a:ext uri="{9D8B030D-6E8A-4147-A177-3AD203B41FA5}">
                          <a16:colId xmlns:a16="http://schemas.microsoft.com/office/drawing/2014/main" val="3515080715"/>
                        </a:ext>
                      </a:extLst>
                    </a:gridCol>
                  </a:tblGrid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Code (c)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47561" t="-6849" r="-533537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742" t="-6849" r="-189735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4444" t="-6849" r="-218333" b="-40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437" t="-6849" r="-1028" b="-4041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365585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05568240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DICT[c] = 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1601455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DICT[c] = AB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BA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1787123"/>
                      </a:ext>
                    </a:extLst>
                  </a:tr>
                  <a:tr h="4451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 + W[0] = ABA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ABA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0256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F74BE5-C466-2078-B5AF-C5CC46D81C27}"/>
              </a:ext>
            </a:extLst>
          </p:cNvPr>
          <p:cNvSpPr txBox="1"/>
          <p:nvPr/>
        </p:nvSpPr>
        <p:spPr>
          <a:xfrm>
            <a:off x="7639353" y="6390967"/>
            <a:ext cx="15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Notebook</a:t>
            </a:r>
          </a:p>
        </p:txBody>
      </p:sp>
    </p:spTree>
    <p:extLst>
      <p:ext uri="{BB962C8B-B14F-4D97-AF65-F5344CB8AC3E}">
        <p14:creationId xmlns:p14="http://schemas.microsoft.com/office/powerpoint/2010/main" val="2728468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Introducing MultiTok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7FE8E-EEC4-2AAB-2ACA-9ED3D7C4233D}"/>
              </a:ext>
            </a:extLst>
          </p:cNvPr>
          <p:cNvSpPr txBox="1"/>
          <p:nvPr/>
        </p:nvSpPr>
        <p:spPr>
          <a:xfrm>
            <a:off x="32174" y="1678942"/>
            <a:ext cx="9111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Motivation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Training state-of-the-art LLMs demands massive datasets, expensive hardware, and long runtimes.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Data size for LLMs has grown 3× per year since 2010, leading to exponential training times.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A2C4E-3643-F3AA-F5A4-A8FFACCD8EF1}"/>
              </a:ext>
            </a:extLst>
          </p:cNvPr>
          <p:cNvSpPr txBox="1"/>
          <p:nvPr/>
        </p:nvSpPr>
        <p:spPr>
          <a:xfrm>
            <a:off x="32173" y="3051495"/>
            <a:ext cx="9143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Idea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Leverage Lempel – Ziv - Welch (LZW) style variable-length tokenization to compress repetitive multi-word phrases into single tokens.</a:t>
            </a:r>
          </a:p>
        </p:txBody>
      </p:sp>
      <p:pic>
        <p:nvPicPr>
          <p:cNvPr id="11" name="Picture 10" descr="A graphic of a book&#10;&#10;AI-generated content may be incorrect.">
            <a:extLst>
              <a:ext uri="{FF2B5EF4-FFF2-40B4-BE49-F238E27FC236}">
                <a16:creationId xmlns:a16="http://schemas.microsoft.com/office/drawing/2014/main" id="{4FCE6F40-5765-8562-AA51-73FCE550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049" y="3991727"/>
            <a:ext cx="2845425" cy="2845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334" y="193265"/>
            <a:ext cx="3116912" cy="1045908"/>
          </a:xfrm>
        </p:spPr>
        <p:txBody>
          <a:bodyPr>
            <a:normAutofit/>
          </a:bodyPr>
          <a:lstStyle/>
          <a:p>
            <a:r>
              <a:rPr lang="en-US" sz="4000" dirty="0"/>
              <a:t>Tokenization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39174"/>
                <a:ext cx="5397293" cy="489492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Definition:</a:t>
                </a:r>
              </a:p>
              <a:p>
                <a:pPr lvl="1"/>
                <a:r>
                  <a:rPr lang="en-US" sz="1600" dirty="0"/>
                  <a:t>The process of breaking raw text into meaningful units (“tokens”) such as words, subwords, or characters</a:t>
                </a:r>
              </a:p>
              <a:p>
                <a:r>
                  <a:rPr lang="en-US" sz="2000" dirty="0"/>
                  <a:t>What It’s Used For:</a:t>
                </a:r>
              </a:p>
              <a:p>
                <a:pPr lvl="1"/>
                <a:r>
                  <a:rPr lang="en-US" sz="1600" dirty="0"/>
                  <a:t>Converts free‐form text into discrete inputs for language models (vocabulary indices → embeddings).</a:t>
                </a:r>
              </a:p>
              <a:p>
                <a:r>
                  <a:rPr lang="en-US" sz="2000" dirty="0"/>
                  <a:t>Why It’s Important:</a:t>
                </a:r>
              </a:p>
              <a:p>
                <a:pPr lvl="1"/>
                <a:r>
                  <a:rPr lang="en-US" sz="1600" dirty="0"/>
                  <a:t>Fewer tokens per input reduce training/inference cost and memory footprint.</a:t>
                </a:r>
              </a:p>
              <a:p>
                <a:r>
                  <a:rPr lang="en-US" sz="2000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𝐻𝑒𝑙𝑙𝑜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𝑊𝑜𝑟𝑙𝑑</m:t>
                    </m:r>
                    <m:r>
                      <a:rPr lang="en-US" sz="1800" smtClean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𝐻𝑒𝑙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𝑙𝑜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𝑜𝑟𝑙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39174"/>
                <a:ext cx="5397293" cy="4894928"/>
              </a:xfrm>
              <a:blipFill>
                <a:blip r:embed="rId2"/>
                <a:stretch>
                  <a:fillRect l="-1017" t="-623" r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calculator">
            <a:extLst>
              <a:ext uri="{FF2B5EF4-FFF2-40B4-BE49-F238E27FC236}">
                <a16:creationId xmlns:a16="http://schemas.microsoft.com/office/drawing/2014/main" id="{FE5E66BE-292B-9D91-73D2-2D039934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54" r="9550"/>
          <a:stretch/>
        </p:blipFill>
        <p:spPr>
          <a:xfrm>
            <a:off x="5399580" y="10"/>
            <a:ext cx="3744420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MultiTok Tokenization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A1085-5862-D82B-369F-46D8E9FB7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1998555"/>
            <a:ext cx="7201905" cy="445832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Experimental Setup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89368-F79C-3A37-E42B-A56CECE03691}"/>
              </a:ext>
            </a:extLst>
          </p:cNvPr>
          <p:cNvSpPr txBox="1"/>
          <p:nvPr/>
        </p:nvSpPr>
        <p:spPr>
          <a:xfrm>
            <a:off x="344512" y="1876425"/>
            <a:ext cx="8418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Datasets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IMDB (binary sentiment)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SST-2 (binary sentiment)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AG-News (four-class news categorization)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A48DF-C804-A367-C126-CF7EC29EDADF}"/>
              </a:ext>
            </a:extLst>
          </p:cNvPr>
          <p:cNvSpPr txBox="1"/>
          <p:nvPr/>
        </p:nvSpPr>
        <p:spPr>
          <a:xfrm>
            <a:off x="344512" y="3027537"/>
            <a:ext cx="8418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Architecture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Embedding dim = 100, 2 attention heads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Sinusoidal positional encoding added to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MultiheadAttention</a:t>
            </a:r>
            <a:r>
              <a:rPr lang="en-US" dirty="0"/>
              <a:t> layer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200 Linear Layer +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100 Linear Layer + </a:t>
            </a:r>
            <a:r>
              <a:rPr lang="en-US" dirty="0" err="1"/>
              <a:t>ReLu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Classification head + Sigmoid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7E27E8-F07B-C105-984C-750716431F4C}"/>
              </a:ext>
            </a:extLst>
          </p:cNvPr>
          <p:cNvSpPr txBox="1"/>
          <p:nvPr/>
        </p:nvSpPr>
        <p:spPr>
          <a:xfrm>
            <a:off x="344512" y="4971538"/>
            <a:ext cx="8418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Evaluation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Averaged over 20 trials: training loss, train/test accuracy per epoch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Compression ratio &amp; ROC-AUC recorded and graphed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0100D-4844-CF96-2AC9-19D94054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22479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Experiment conduct on MultiTok, MultiTok + BERT, Pruned MultiTok</a:t>
            </a:r>
          </a:p>
          <a:p>
            <a:r>
              <a:rPr lang="en-US" sz="2400" dirty="0"/>
              <a:t>Up to 33% fewer tokens on average across IMDB, SST-2, and AG-News</a:t>
            </a:r>
          </a:p>
          <a:p>
            <a:r>
              <a:rPr lang="en-US" sz="2400" dirty="0"/>
              <a:t>2.5× faster convergence (epochs to 90% of peak accuracy) compared to the standard BPE tokenizer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023D7-C10A-1B9B-196C-619E0319D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2F927F-3405-DD1E-6479-D3DB78213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5A4F4-E740-DD5B-2367-48700EA6B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D5E181-7648-BDBB-ABD3-8ED215363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CE8004-5193-2FEF-72BD-0A47EBDE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81A9B-101E-5082-BBCA-598CE6EC2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93D76-FAC6-E8BE-C582-2DE5C6B81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D2DC3-E4E6-B77E-FD5A-ACE8402B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21" y="1597432"/>
            <a:ext cx="7220958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74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807E37-124F-388B-551B-2BD406513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898417-60F7-E21B-ABE1-644E287B1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8588A7-1911-328E-B25A-29CA1F3A1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989BEF-CFD8-EF7B-F84E-03E2673D6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D91B71-51FB-58D4-E32F-56BF12ED8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996BEC-2AB3-61C9-DAC9-99A837C40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1AB5CB-75A9-B76F-440D-21E3D57A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B5E24-E640-E78C-8D57-CBB889B88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1622745"/>
            <a:ext cx="9144000" cy="2519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867560-10C6-664B-4C2C-84542649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47" y="4164578"/>
            <a:ext cx="5992466" cy="26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BA90F-2DE9-E4A9-5D0B-840B6723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E0DD74-1F44-3B45-131B-34D568365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779B8D-5C47-E6C4-15AF-83881B29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4379CB-0369-DA17-E337-C0234F1D2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72C541-5A0A-695C-CAB4-D7EB9469A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161BF2-404E-A5AD-DA89-52FE9056F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86D25-A787-6682-4886-DDECA8D8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007A1-CC0E-2CF5-2F05-474E5762D714}"/>
              </a:ext>
            </a:extLst>
          </p:cNvPr>
          <p:cNvSpPr txBox="1"/>
          <p:nvPr/>
        </p:nvSpPr>
        <p:spPr>
          <a:xfrm>
            <a:off x="3716635" y="3642940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 </a:t>
            </a:r>
            <a:r>
              <a:rPr lang="en-US" sz="3200" dirty="0" err="1"/>
              <a:t>Colab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06758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B5060-826A-7E71-C9EB-D21746D98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CD6BFC-7951-6B50-4C27-BCCF1000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AB95FE-1D3E-DF39-068A-73882D1C6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DA076-EA0B-A6CB-39AA-51096D039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F83993-CC92-38ED-62C0-BCE1F89A8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D0B37F-2C87-67D4-B7E3-FD02071D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5F8CD-FE92-79B1-E612-4E5705DA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E157B-2C10-BDD3-61AA-A223DB51DDF0}"/>
              </a:ext>
            </a:extLst>
          </p:cNvPr>
          <p:cNvSpPr txBox="1"/>
          <p:nvPr/>
        </p:nvSpPr>
        <p:spPr>
          <a:xfrm>
            <a:off x="2587352" y="3790950"/>
            <a:ext cx="396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424383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Tokenization Approaches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B8D7AA0-DF10-4E06-9CD4-0C4F60B2C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47907"/>
              </p:ext>
            </p:extLst>
          </p:nvPr>
        </p:nvGraphicFramePr>
        <p:xfrm>
          <a:off x="0" y="1316408"/>
          <a:ext cx="9144003" cy="5541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182">
                  <a:extLst>
                    <a:ext uri="{9D8B030D-6E8A-4147-A177-3AD203B41FA5}">
                      <a16:colId xmlns:a16="http://schemas.microsoft.com/office/drawing/2014/main" val="208307121"/>
                    </a:ext>
                  </a:extLst>
                </a:gridCol>
                <a:gridCol w="3097160">
                  <a:extLst>
                    <a:ext uri="{9D8B030D-6E8A-4147-A177-3AD203B41FA5}">
                      <a16:colId xmlns:a16="http://schemas.microsoft.com/office/drawing/2014/main" val="104996439"/>
                    </a:ext>
                  </a:extLst>
                </a:gridCol>
                <a:gridCol w="3126661">
                  <a:extLst>
                    <a:ext uri="{9D8B030D-6E8A-4147-A177-3AD203B41FA5}">
                      <a16:colId xmlns:a16="http://schemas.microsoft.com/office/drawing/2014/main" val="459985995"/>
                    </a:ext>
                  </a:extLst>
                </a:gridCol>
              </a:tblGrid>
              <a:tr h="375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241676"/>
                  </a:ext>
                </a:extLst>
              </a:tr>
              <a:tr h="657477">
                <a:tc row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Whitespace Tokenization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Simplicity: splits on spaces only, easy to implement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High OOV rate: any unseen word becomes [UNK]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505489"/>
                  </a:ext>
                </a:extLst>
              </a:tr>
              <a:tr h="939253"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Fast tokenization speed with minimal 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No handling of morphology (e.g., “eat”, “eats”, “eating” treated separately)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68122"/>
                  </a:ext>
                </a:extLst>
              </a:tr>
              <a:tr h="657477"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Huge vocabulary size for large corpora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400452"/>
                  </a:ext>
                </a:extLst>
              </a:tr>
              <a:tr h="939253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Character-Level Tokenization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Zero OOV: all text broken into known characters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No explicit morphological units (meaning split across characters)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32850"/>
                  </a:ext>
                </a:extLst>
              </a:tr>
              <a:tr h="657477"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Robust to rare scripts and punctuation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Very long token sequences → higher compute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8995"/>
                  </a:ext>
                </a:extLst>
              </a:tr>
              <a:tr h="657477"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/>
                        <a:t>Subword</a:t>
                      </a:r>
                      <a:r>
                        <a:rPr lang="en-US" sz="1800" b="1" dirty="0"/>
                        <a:t>-Level Tokenization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Balances vocab size and sequence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Sensitive to typos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33850"/>
                  </a:ext>
                </a:extLst>
              </a:tr>
              <a:tr h="657477">
                <a:tc v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Captures common morphemes (e.g., “inter”, “nation”, “al”)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Vocabulary still moderately large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4224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AFB479-FBA5-5188-849D-2AB5AE083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DB338C-48FB-B954-33E1-9DF359C90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1339BC-D68B-B5DF-7215-459E6095C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A3338-7718-9A35-FBB4-8D1448176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89E42-3BF5-9FD0-9323-3EA00EBA9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4A728-1DA6-E652-18F8-8103F4A29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600C2-58EB-C201-B466-9A9BD50F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Tokenization Approaches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AA8DCDC-F17F-1DD9-0A76-9CFF37359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723153"/>
              </p:ext>
            </p:extLst>
          </p:nvPr>
        </p:nvGraphicFramePr>
        <p:xfrm>
          <a:off x="0" y="1316408"/>
          <a:ext cx="9143996" cy="5541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7497">
                  <a:extLst>
                    <a:ext uri="{9D8B030D-6E8A-4147-A177-3AD203B41FA5}">
                      <a16:colId xmlns:a16="http://schemas.microsoft.com/office/drawing/2014/main" val="208307121"/>
                    </a:ext>
                  </a:extLst>
                </a:gridCol>
                <a:gridCol w="6066499">
                  <a:extLst>
                    <a:ext uri="{9D8B030D-6E8A-4147-A177-3AD203B41FA5}">
                      <a16:colId xmlns:a16="http://schemas.microsoft.com/office/drawing/2014/main" val="104996439"/>
                    </a:ext>
                  </a:extLst>
                </a:gridCol>
              </a:tblGrid>
              <a:tr h="3757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241676"/>
                  </a:ext>
                </a:extLst>
              </a:tr>
              <a:tr h="225420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Whitespace Tokenization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“hello world” → [“hello”, “world”]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505489"/>
                  </a:ext>
                </a:extLst>
              </a:tr>
              <a:tr h="159673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Character-Level Tokenization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“hello world” → [“h”, “e”, “l”, “l”, “o”, “ “ , “w” , “o”, “r”, “l”, “d”]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232850"/>
                  </a:ext>
                </a:extLst>
              </a:tr>
              <a:tr h="131495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/>
                        <a:t>Subword</a:t>
                      </a:r>
                      <a:r>
                        <a:rPr lang="en-US" sz="1800" b="1" dirty="0"/>
                        <a:t>-Level Tokenization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“congratulation” </a:t>
                      </a:r>
                      <a:r>
                        <a:rPr lang="en-US" dirty="0"/>
                        <a:t>→ [“con”, “</a:t>
                      </a:r>
                      <a:r>
                        <a:rPr lang="en-US" dirty="0" err="1"/>
                        <a:t>gratu</a:t>
                      </a:r>
                      <a:r>
                        <a:rPr lang="en-US" dirty="0"/>
                        <a:t>”, “la”, “</a:t>
                      </a:r>
                      <a:r>
                        <a:rPr lang="en-US" dirty="0" err="1"/>
                        <a:t>tion</a:t>
                      </a:r>
                      <a:r>
                        <a:rPr lang="en-US" dirty="0"/>
                        <a:t>”]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3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29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2D79C4-D3D7-6528-400B-9136499DE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C30F6E0-C498-CF6D-A93A-B05BA7410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E48A07-39B0-A1E1-A875-7D07AA47E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E7C335-9DDD-1A5C-CA6F-C8193D74C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45E52B-2B50-428B-F643-D0729C715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62368D-16A6-208F-8AB0-7AB88D7FA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C8EB3-F944-8C95-852D-32A25BFD5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Byte-Pair Encoding (GPT)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C47C160-4123-AD24-4CDA-617C693E8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3" y="1600200"/>
                <a:ext cx="9143999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i="0" dirty="0">
                    <a:solidFill>
                      <a:srgbClr val="2A2A2A"/>
                    </a:solidFill>
                    <a:effectLst/>
                    <a:latin typeface="Work Sans" pitchFamily="2" charset="0"/>
                  </a:rPr>
                  <a:t> The most common pair of consecutive bytes of data is replaced with a byte that does not occur in that data.</a:t>
                </a:r>
              </a:p>
              <a:p>
                <a:r>
                  <a:rPr lang="en-US" dirty="0">
                    <a:solidFill>
                      <a:srgbClr val="2A2A2A"/>
                    </a:solidFill>
                    <a:latin typeface="Work Sans" pitchFamily="2" charset="0"/>
                  </a:rPr>
                  <a:t>Consider: </a:t>
                </a:r>
                <a:r>
                  <a:rPr lang="en-US" i="0" dirty="0" err="1">
                    <a:solidFill>
                      <a:srgbClr val="2A2A2A"/>
                    </a:solidFill>
                    <a:effectLst/>
                    <a:latin typeface="Work Sans" pitchFamily="2" charset="0"/>
                  </a:rPr>
                  <a:t>aaabdaaabac</a:t>
                </a:r>
                <a:endParaRPr lang="en-US" i="0" dirty="0">
                  <a:solidFill>
                    <a:srgbClr val="2A2A2A"/>
                  </a:solidFill>
                  <a:effectLst/>
                  <a:latin typeface="Work Sans" pitchFamily="2" charset="0"/>
                </a:endParaRPr>
              </a:p>
              <a:p>
                <a:pPr lvl="5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𝑍𝑎𝑏𝑑𝑍𝑎𝑏𝑎𝑐</m:t>
                    </m:r>
                  </m:oMath>
                </a14:m>
                <a:endParaRPr lang="en-US" dirty="0"/>
              </a:p>
              <a:p>
                <a:pPr lvl="5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𝑍𝑌𝑑𝑍𝑌𝑎𝑐</m:t>
                    </m:r>
                  </m:oMath>
                </a14:m>
                <a:endParaRPr lang="en-US" dirty="0"/>
              </a:p>
              <a:p>
                <a:pPr lvl="5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𝑍𝑌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𝑋𝑑𝑋𝑎𝑐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Problem: There is more than one way to encode:</a:t>
                </a:r>
              </a:p>
              <a:p>
                <a:pPr lvl="5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5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𝑎𝑙𝑔𝑒𝑏𝑟𝑎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𝑏𝑟𝑎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𝑏𝑟𝑎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9C47C160-4123-AD24-4CDA-617C693E8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" y="1600200"/>
                <a:ext cx="9143999" cy="4525963"/>
              </a:xfrm>
              <a:blipFill>
                <a:blip r:embed="rId3"/>
                <a:stretch>
                  <a:fillRect l="-1533" t="-2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AEDE496-59A4-631D-5DE3-62F72E7BC0FE}"/>
              </a:ext>
            </a:extLst>
          </p:cNvPr>
          <p:cNvSpPr txBox="1"/>
          <p:nvPr/>
        </p:nvSpPr>
        <p:spPr>
          <a:xfrm>
            <a:off x="7639353" y="6410631"/>
            <a:ext cx="15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Notebook</a:t>
            </a:r>
          </a:p>
        </p:txBody>
      </p:sp>
    </p:spTree>
    <p:extLst>
      <p:ext uri="{BB962C8B-B14F-4D97-AF65-F5344CB8AC3E}">
        <p14:creationId xmlns:p14="http://schemas.microsoft.com/office/powerpoint/2010/main" val="3067864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98808-D473-410B-D806-D87EF7DA0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378B085-4245-F83D-0C4D-EE2F6A440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4C9912-83D6-C34B-AA18-5D4B28B0D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4F6B37-5691-701D-1BF2-5258B2BA4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22D0E-60DE-EAA1-C808-EF8B5E396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F91289-0C99-FF73-C795-CF4BDE959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C582A-B8A2-3FD2-85E3-B1B0DE6B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Byte-Pair Encoding (GPT)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ECDAA2CA-CAD3-DCE7-7EDF-B8881D58A3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3" y="1600200"/>
                <a:ext cx="9143999" cy="45259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Problem: There is more than one way to encode:</a:t>
                </a:r>
              </a:p>
              <a:p>
                <a:pPr lvl="5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𝑛𝑒𝑎𝑟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5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𝑎𝑙𝑔𝑒𝑏𝑟𝑎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𝑏𝑟𝑎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𝑏𝑟𝑎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ECDAA2CA-CAD3-DCE7-7EDF-B8881D58A3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" y="1600200"/>
                <a:ext cx="9143999" cy="4525963"/>
              </a:xfrm>
              <a:blipFill>
                <a:blip r:embed="rId2"/>
                <a:stretch>
                  <a:fillRect l="-1533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33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 err="1">
                <a:solidFill>
                  <a:srgbClr val="FFFFFF"/>
                </a:solidFill>
              </a:rPr>
              <a:t>WordPiece</a:t>
            </a:r>
            <a:r>
              <a:rPr lang="en-US" sz="3500" dirty="0">
                <a:solidFill>
                  <a:srgbClr val="FFFFFF"/>
                </a:solidFill>
              </a:rPr>
              <a:t> (BERT)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92540F7-FA43-44F0-C211-B22391861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tokenization method called ‘</a:t>
            </a:r>
            <a:r>
              <a:rPr lang="en-US" dirty="0" err="1"/>
              <a:t>WordPiece</a:t>
            </a:r>
            <a:r>
              <a:rPr lang="en-US" dirty="0"/>
              <a:t>’ was introduced in a </a:t>
            </a:r>
            <a:r>
              <a:rPr lang="en-US" dirty="0">
                <a:hlinkClick r:id="rId2"/>
              </a:rPr>
              <a:t>paper</a:t>
            </a:r>
            <a:r>
              <a:rPr lang="en-US" dirty="0"/>
              <a:t> in 2012.</a:t>
            </a:r>
          </a:p>
          <a:p>
            <a:r>
              <a:rPr lang="en-US" dirty="0"/>
              <a:t>Similar to BPE + Max likelihood.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E00E61-DF25-2068-ECA9-065794A7F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149" y="3700710"/>
            <a:ext cx="9144000" cy="31141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25034-5358-F7FF-8FDB-251DB692D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8DF7ED-970C-DDDA-29F1-669EF965B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01DFDC-692C-4E24-8DD9-BF388BA86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8D213C-76A4-D2F0-150F-1B98B6CD8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424C11-6D01-CF73-C135-2071CDEA7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09B8E4-B297-6DC7-8641-A70223BB9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DB2B9-8EF1-2612-2C5A-140EE659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 dirty="0" err="1">
                <a:solidFill>
                  <a:srgbClr val="FFFFFF"/>
                </a:solidFill>
              </a:rPr>
              <a:t>WordPiece</a:t>
            </a:r>
            <a:r>
              <a:rPr lang="en-US" sz="3500" dirty="0">
                <a:solidFill>
                  <a:srgbClr val="FFFFFF"/>
                </a:solidFill>
              </a:rPr>
              <a:t> (BERT)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5B8892A-F45C-5323-EEF3-8E8F7CE55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90059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Initiate a word unit inventory with basic Unicode characters.</a:t>
            </a:r>
          </a:p>
          <a:p>
            <a:r>
              <a:rPr lang="en-US" dirty="0"/>
              <a:t>Build a language model on training data.</a:t>
            </a:r>
          </a:p>
          <a:p>
            <a:r>
              <a:rPr lang="en-US" dirty="0"/>
              <a:t>Generate a new word unit by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combining two units out of the current word inventory.</a:t>
            </a:r>
          </a:p>
          <a:p>
            <a:pPr lvl="1"/>
            <a:r>
              <a:rPr lang="en-US" dirty="0">
                <a:solidFill>
                  <a:srgbClr val="242424"/>
                </a:solidFill>
                <a:latin typeface="source-serif-pro"/>
              </a:rPr>
              <a:t>Choose the word unit that increases the likelihood of training data and add it to the inventory.</a:t>
            </a:r>
          </a:p>
          <a:p>
            <a:r>
              <a:rPr lang="en-US" dirty="0">
                <a:solidFill>
                  <a:srgbClr val="242424"/>
                </a:solidFill>
                <a:latin typeface="source-serif-pro"/>
              </a:rPr>
              <a:t>Repeat till a predefined limit of word units is reached.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D4826-4363-3908-C026-0AD84DAFBBB1}"/>
              </a:ext>
            </a:extLst>
          </p:cNvPr>
          <p:cNvSpPr txBox="1"/>
          <p:nvPr/>
        </p:nvSpPr>
        <p:spPr>
          <a:xfrm>
            <a:off x="7639353" y="6371303"/>
            <a:ext cx="15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Notebook</a:t>
            </a:r>
          </a:p>
        </p:txBody>
      </p:sp>
    </p:spTree>
    <p:extLst>
      <p:ext uri="{BB962C8B-B14F-4D97-AF65-F5344CB8AC3E}">
        <p14:creationId xmlns:p14="http://schemas.microsoft.com/office/powerpoint/2010/main" val="722702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2553</Words>
  <Application>Microsoft Office PowerPoint</Application>
  <PresentationFormat>On-screen Show (4:3)</PresentationFormat>
  <Paragraphs>574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Arial</vt:lpstr>
      <vt:lpstr>Calibri</vt:lpstr>
      <vt:lpstr>Cambria Math</vt:lpstr>
      <vt:lpstr>source-serif-pro</vt:lpstr>
      <vt:lpstr>Work Sans</vt:lpstr>
      <vt:lpstr>Office Theme</vt:lpstr>
      <vt:lpstr>MultiTok: Variable-Length Tokenization</vt:lpstr>
      <vt:lpstr>Agenda</vt:lpstr>
      <vt:lpstr>Tokenization</vt:lpstr>
      <vt:lpstr>Tokenization Approaches</vt:lpstr>
      <vt:lpstr>Tokenization Approaches</vt:lpstr>
      <vt:lpstr>Byte-Pair Encoding (GPT)</vt:lpstr>
      <vt:lpstr>Byte-Pair Encoding (GPT)</vt:lpstr>
      <vt:lpstr>WordPiece (BERT)</vt:lpstr>
      <vt:lpstr>WordPiece (BERT)</vt:lpstr>
      <vt:lpstr>Perplexity</vt:lpstr>
      <vt:lpstr>What Makes a Good Tokenizer?</vt:lpstr>
      <vt:lpstr>What Makes a Good Tokenizer?</vt:lpstr>
      <vt:lpstr>What Makes a Good Tokenizer?</vt:lpstr>
      <vt:lpstr>LZW Compression Algorithm</vt:lpstr>
      <vt:lpstr>Live Demonstration: LZW Compression</vt:lpstr>
      <vt:lpstr>Live Demonstration: LZW Compression</vt:lpstr>
      <vt:lpstr>Live Demonstration: LZW Compression</vt:lpstr>
      <vt:lpstr>Live Demonstration: LZW Compression</vt:lpstr>
      <vt:lpstr>Live Demonstration: LZW Compression</vt:lpstr>
      <vt:lpstr>Live Demonstration: LZW Compression</vt:lpstr>
      <vt:lpstr>Live Demonstration: LZW Compression</vt:lpstr>
      <vt:lpstr>Live Demonstration: LZW Compression</vt:lpstr>
      <vt:lpstr>Live Demonstration: LZW Compression</vt:lpstr>
      <vt:lpstr>Live Demonstration: LZW Decompression</vt:lpstr>
      <vt:lpstr>Live Demonstration: LZW Decompression</vt:lpstr>
      <vt:lpstr>Live Demonstration: LZW Decompression</vt:lpstr>
      <vt:lpstr>Live Demonstration: LZW Decompression</vt:lpstr>
      <vt:lpstr>Live Demonstration: LZW Decompression</vt:lpstr>
      <vt:lpstr>Introducing MultiTok</vt:lpstr>
      <vt:lpstr>MultiTok Tokenization Algorithm</vt:lpstr>
      <vt:lpstr>Experimental Setup</vt:lpstr>
      <vt:lpstr>Results</vt:lpstr>
      <vt:lpstr>Results</vt:lpstr>
      <vt:lpstr>Results</vt:lpstr>
      <vt:lpstr>Live Demo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Almog Zemach</cp:lastModifiedBy>
  <cp:revision>11</cp:revision>
  <dcterms:created xsi:type="dcterms:W3CDTF">2013-01-27T09:14:16Z</dcterms:created>
  <dcterms:modified xsi:type="dcterms:W3CDTF">2025-05-19T20:26:30Z</dcterms:modified>
  <cp:category/>
</cp:coreProperties>
</file>